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56"/>
  </p:notesMasterIdLst>
  <p:sldIdLst>
    <p:sldId id="276" r:id="rId2"/>
    <p:sldId id="340" r:id="rId3"/>
    <p:sldId id="305" r:id="rId4"/>
    <p:sldId id="360" r:id="rId5"/>
    <p:sldId id="350" r:id="rId6"/>
    <p:sldId id="342" r:id="rId7"/>
    <p:sldId id="306" r:id="rId8"/>
    <p:sldId id="344" r:id="rId9"/>
    <p:sldId id="345" r:id="rId10"/>
    <p:sldId id="347" r:id="rId11"/>
    <p:sldId id="365" r:id="rId12"/>
    <p:sldId id="362" r:id="rId13"/>
    <p:sldId id="366" r:id="rId14"/>
    <p:sldId id="311" r:id="rId15"/>
    <p:sldId id="378" r:id="rId16"/>
    <p:sldId id="361" r:id="rId17"/>
    <p:sldId id="351" r:id="rId18"/>
    <p:sldId id="358" r:id="rId19"/>
    <p:sldId id="349" r:id="rId20"/>
    <p:sldId id="352" r:id="rId21"/>
    <p:sldId id="353" r:id="rId22"/>
    <p:sldId id="357" r:id="rId23"/>
    <p:sldId id="354" r:id="rId24"/>
    <p:sldId id="355" r:id="rId25"/>
    <p:sldId id="364" r:id="rId26"/>
    <p:sldId id="373" r:id="rId27"/>
    <p:sldId id="356" r:id="rId28"/>
    <p:sldId id="363" r:id="rId29"/>
    <p:sldId id="371" r:id="rId30"/>
    <p:sldId id="367" r:id="rId31"/>
    <p:sldId id="368" r:id="rId32"/>
    <p:sldId id="287" r:id="rId33"/>
    <p:sldId id="369" r:id="rId34"/>
    <p:sldId id="288" r:id="rId35"/>
    <p:sldId id="338" r:id="rId36"/>
    <p:sldId id="370" r:id="rId37"/>
    <p:sldId id="374" r:id="rId38"/>
    <p:sldId id="376" r:id="rId39"/>
    <p:sldId id="375" r:id="rId40"/>
    <p:sldId id="377" r:id="rId41"/>
    <p:sldId id="339" r:id="rId42"/>
    <p:sldId id="341" r:id="rId43"/>
    <p:sldId id="379" r:id="rId44"/>
    <p:sldId id="380" r:id="rId45"/>
    <p:sldId id="381" r:id="rId46"/>
    <p:sldId id="382" r:id="rId47"/>
    <p:sldId id="383" r:id="rId48"/>
    <p:sldId id="384" r:id="rId49"/>
    <p:sldId id="385" r:id="rId50"/>
    <p:sldId id="386" r:id="rId51"/>
    <p:sldId id="387" r:id="rId52"/>
    <p:sldId id="388" r:id="rId53"/>
    <p:sldId id="389" r:id="rId54"/>
    <p:sldId id="390" r:id="rId5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</p:showPr>
  <p:clrMru>
    <a:srgbClr val="D6009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783" autoAdjust="0"/>
  </p:normalViewPr>
  <p:slideViewPr>
    <p:cSldViewPr>
      <p:cViewPr>
        <p:scale>
          <a:sx n="55" d="100"/>
          <a:sy n="55" d="100"/>
        </p:scale>
        <p:origin x="-3234" y="-12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9" d="100"/>
          <a:sy n="69" d="100"/>
        </p:scale>
        <p:origin x="-3270" y="-108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jpeg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423FE91-479B-452E-B15D-AAF5C3565C0F}" type="doc">
      <dgm:prSet loTypeId="urn:microsoft.com/office/officeart/2005/8/layout/vList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5293002-C78E-4D15-8D29-729EE7D69DC9}">
      <dgm:prSet phldrT="[Текст]"/>
      <dgm:spPr/>
      <dgm:t>
        <a:bodyPr/>
        <a:lstStyle/>
        <a:p>
          <a:pPr algn="ctr"/>
          <a:r>
            <a:rPr kumimoji="0" lang="ru-RU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rPr>
            <a:t>ГОСУДАРСТВЕННОЕ КАЗЕННОЕ </a:t>
          </a:r>
          <a:r>
            <a:rPr kumimoji="0" lang="ru-RU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rPr>
            <a:t>УЧРЕЖДЕНИЕ РЕСПУБЛИКИ</a:t>
          </a:r>
          <a:r>
            <a:rPr kumimoji="0" lang="ru-RU" b="1" i="0" u="none" strike="noStrike" cap="none" normalizeH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rPr>
            <a:t> </a:t>
          </a:r>
          <a:r>
            <a:rPr kumimoji="0" lang="ru-RU" b="1" i="0" u="none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rPr>
            <a:t>ДАГЕСТАН</a:t>
          </a:r>
          <a:endParaRPr kumimoji="0" lang="ru-RU" b="0" i="0" u="none" strike="noStrike" cap="none" normalizeH="0" baseline="0" dirty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Arial" pitchFamily="34" charset="0"/>
          </a:endParaRPr>
        </a:p>
        <a:p>
          <a:pPr algn="ctr" rtl="0"/>
          <a:r>
            <a:rPr kumimoji="0" lang="ru-RU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rPr>
            <a:t>"ЦЕНТР ПО ОБСЛУЖИВАНИЮ ДЕЯТЕЛЬНОСТИ ОБРАЗОВАТЕЛЬНЫХ УЧРЕЖДЕНИЙ, </a:t>
          </a:r>
        </a:p>
        <a:p>
          <a:pPr algn="ctr" rtl="0"/>
          <a:r>
            <a:rPr kumimoji="0" lang="ru-RU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rPr>
            <a:t>РАСПОЛОЖЕННЫХ В ЗОНАХ ОТГОННОГО ЖИВОТНОВОДСТВА"</a:t>
          </a:r>
          <a:endParaRPr lang="ru-RU" dirty="0"/>
        </a:p>
      </dgm:t>
    </dgm:pt>
    <dgm:pt modelId="{D33BC2EA-5E67-4F53-9A89-E55568EA96F8}" type="parTrans" cxnId="{DE88328F-3F1C-4EF7-8548-71B093993B69}">
      <dgm:prSet/>
      <dgm:spPr/>
      <dgm:t>
        <a:bodyPr/>
        <a:lstStyle/>
        <a:p>
          <a:endParaRPr lang="ru-RU"/>
        </a:p>
      </dgm:t>
    </dgm:pt>
    <dgm:pt modelId="{F208CAA0-70AE-4D4B-ADE3-7613C182E1AD}" type="sibTrans" cxnId="{DE88328F-3F1C-4EF7-8548-71B093993B69}">
      <dgm:prSet/>
      <dgm:spPr/>
      <dgm:t>
        <a:bodyPr/>
        <a:lstStyle/>
        <a:p>
          <a:endParaRPr lang="ru-RU"/>
        </a:p>
      </dgm:t>
    </dgm:pt>
    <dgm:pt modelId="{DA9E497B-A77C-4E66-A262-4E075C70BE01}" type="pres">
      <dgm:prSet presAssocID="{F423FE91-479B-452E-B15D-AAF5C3565C0F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74274C1-759C-43DF-B328-1E6B761A3773}" type="pres">
      <dgm:prSet presAssocID="{85293002-C78E-4D15-8D29-729EE7D69DC9}" presName="comp" presStyleCnt="0"/>
      <dgm:spPr/>
    </dgm:pt>
    <dgm:pt modelId="{CCDF106C-8B53-4A16-9117-01B171B486F2}" type="pres">
      <dgm:prSet presAssocID="{85293002-C78E-4D15-8D29-729EE7D69DC9}" presName="box" presStyleLbl="node1" presStyleIdx="0" presStyleCnt="1"/>
      <dgm:spPr/>
      <dgm:t>
        <a:bodyPr/>
        <a:lstStyle/>
        <a:p>
          <a:endParaRPr lang="ru-RU"/>
        </a:p>
      </dgm:t>
    </dgm:pt>
    <dgm:pt modelId="{CC4E5AF0-8D58-483D-9998-E78678FD51DE}" type="pres">
      <dgm:prSet presAssocID="{85293002-C78E-4D15-8D29-729EE7D69DC9}" presName="img" presStyleLbl="fgImgPlace1" presStyleIdx="0" presStyleCnt="1" custScaleX="128123" custScaleY="68965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AEC61244-5352-47A2-8060-EA499D049C9A}" type="pres">
      <dgm:prSet presAssocID="{85293002-C78E-4D15-8D29-729EE7D69DC9}" presName="text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5D0F047-42F9-45EA-B561-FDFA7ACF1B08}" type="presOf" srcId="{85293002-C78E-4D15-8D29-729EE7D69DC9}" destId="{CCDF106C-8B53-4A16-9117-01B171B486F2}" srcOrd="0" destOrd="0" presId="urn:microsoft.com/office/officeart/2005/8/layout/vList4"/>
    <dgm:cxn modelId="{6A7501CE-2B53-49FC-8D77-AD940EE6490B}" type="presOf" srcId="{85293002-C78E-4D15-8D29-729EE7D69DC9}" destId="{AEC61244-5352-47A2-8060-EA499D049C9A}" srcOrd="1" destOrd="0" presId="urn:microsoft.com/office/officeart/2005/8/layout/vList4"/>
    <dgm:cxn modelId="{DE88328F-3F1C-4EF7-8548-71B093993B69}" srcId="{F423FE91-479B-452E-B15D-AAF5C3565C0F}" destId="{85293002-C78E-4D15-8D29-729EE7D69DC9}" srcOrd="0" destOrd="0" parTransId="{D33BC2EA-5E67-4F53-9A89-E55568EA96F8}" sibTransId="{F208CAA0-70AE-4D4B-ADE3-7613C182E1AD}"/>
    <dgm:cxn modelId="{F9CFC080-D317-4B79-B27D-8D648E92DB9C}" type="presOf" srcId="{F423FE91-479B-452E-B15D-AAF5C3565C0F}" destId="{DA9E497B-A77C-4E66-A262-4E075C70BE01}" srcOrd="0" destOrd="0" presId="urn:microsoft.com/office/officeart/2005/8/layout/vList4"/>
    <dgm:cxn modelId="{26F781C4-41C2-446C-B894-208E0CD77CEE}" type="presParOf" srcId="{DA9E497B-A77C-4E66-A262-4E075C70BE01}" destId="{174274C1-759C-43DF-B328-1E6B761A3773}" srcOrd="0" destOrd="0" presId="urn:microsoft.com/office/officeart/2005/8/layout/vList4"/>
    <dgm:cxn modelId="{49D6CC59-0076-4ECC-8147-1BBBF497AAD4}" type="presParOf" srcId="{174274C1-759C-43DF-B328-1E6B761A3773}" destId="{CCDF106C-8B53-4A16-9117-01B171B486F2}" srcOrd="0" destOrd="0" presId="urn:microsoft.com/office/officeart/2005/8/layout/vList4"/>
    <dgm:cxn modelId="{4C5AEE12-B698-495E-9E9C-B1B97F7C2D3B}" type="presParOf" srcId="{174274C1-759C-43DF-B328-1E6B761A3773}" destId="{CC4E5AF0-8D58-483D-9998-E78678FD51DE}" srcOrd="1" destOrd="0" presId="urn:microsoft.com/office/officeart/2005/8/layout/vList4"/>
    <dgm:cxn modelId="{90EE6965-005B-4CC5-BD20-04598321886D}" type="presParOf" srcId="{174274C1-759C-43DF-B328-1E6B761A3773}" destId="{AEC61244-5352-47A2-8060-EA499D049C9A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CDF106C-8B53-4A16-9117-01B171B486F2}">
      <dsp:nvSpPr>
        <dsp:cNvPr id="0" name=""/>
        <dsp:cNvSpPr/>
      </dsp:nvSpPr>
      <dsp:spPr>
        <a:xfrm>
          <a:off x="0" y="0"/>
          <a:ext cx="9144000" cy="414340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3000" b="1" i="0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rPr>
            <a:t>ГОСУДАРСТВЕННОЕ КАЗЕННОЕ </a:t>
          </a:r>
          <a:r>
            <a:rPr kumimoji="0" lang="ru-RU" sz="3000" b="1" i="0" u="none" strike="noStrike" kern="1200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rPr>
            <a:t>УЧРЕЖДЕНИЕ РЕСПУБЛИКИ</a:t>
          </a:r>
          <a:r>
            <a:rPr kumimoji="0" lang="ru-RU" sz="3000" b="1" i="0" u="none" strike="noStrike" kern="1200" cap="none" normalizeH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rPr>
            <a:t> </a:t>
          </a:r>
          <a:r>
            <a:rPr kumimoji="0" lang="ru-RU" sz="3000" b="1" i="0" u="none" strike="noStrike" kern="1200" cap="none" normalizeH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rPr>
            <a:t>ДАГЕСТАН</a:t>
          </a:r>
          <a:endParaRPr kumimoji="0" lang="ru-RU" sz="3000" b="0" i="0" u="none" strike="noStrike" kern="1200" cap="none" normalizeH="0" baseline="0" dirty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Arial" pitchFamily="34" charset="0"/>
          </a:endParaRPr>
        </a:p>
        <a:p>
          <a:pPr lvl="0" algn="ctr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3000" b="1" i="0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rPr>
            <a:t>"ЦЕНТР ПО ОБСЛУЖИВАНИЮ ДЕЯТЕЛЬНОСТИ ОБРАЗОВАТЕЛЬНЫХ УЧРЕЖДЕНИЙ, </a:t>
          </a:r>
        </a:p>
        <a:p>
          <a:pPr lvl="0" algn="ctr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3000" b="1" i="0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rPr>
            <a:t>РАСПОЛОЖЕННЫХ В ЗОНАХ ОТГОННОГО ЖИВОТНОВОДСТВА"</a:t>
          </a:r>
          <a:endParaRPr lang="ru-RU" sz="3000" kern="1200" dirty="0"/>
        </a:p>
      </dsp:txBody>
      <dsp:txXfrm>
        <a:off x="2243140" y="0"/>
        <a:ext cx="6900859" cy="4143404"/>
      </dsp:txXfrm>
    </dsp:sp>
    <dsp:sp modelId="{CC4E5AF0-8D58-483D-9998-E78678FD51DE}">
      <dsp:nvSpPr>
        <dsp:cNvPr id="0" name=""/>
        <dsp:cNvSpPr/>
      </dsp:nvSpPr>
      <dsp:spPr>
        <a:xfrm>
          <a:off x="157183" y="928702"/>
          <a:ext cx="2343113" cy="2285998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CFF9DB2-6415-4D70-9F4A-FBE5F26BA599}" type="datetimeFigureOut">
              <a:rPr lang="ru-RU" smtClean="0"/>
              <a:pPr/>
              <a:t>13.03.2023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04240F7-474F-43D1-BBA5-93C686532B6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4240F7-474F-43D1-BBA5-93C686532B6A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13.03.2023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3000">
    <p:cover dir="r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13.03.2023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3000">
    <p:cover dir="r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13.03.2023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Click="0" advTm="3000">
    <p:cover dir="r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13.03.2023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3000">
    <p:cover dir="r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13.03.2023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  <p:transition spd="slow" advClick="0" advTm="3000">
    <p:cover dir="r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13.03.2023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3000">
    <p:cover dir="r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13.03.2023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3000">
    <p:cover dir="r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13.03.2023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3000">
    <p:cover dir="r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  <p:transition spd="slow" advClick="0" advTm="3000">
    <p:cover dir="r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3000">
    <p:cover dir="r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3000">
    <p:cover dir="r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13.03.2023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ransition spd="slow" advClick="0" advTm="3000">
    <p:cover dir="ru"/>
  </p:transition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Схема 5"/>
          <p:cNvGraphicFramePr/>
          <p:nvPr/>
        </p:nvGraphicFramePr>
        <p:xfrm>
          <a:off x="0" y="1285860"/>
          <a:ext cx="9144000" cy="41434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 spd="slow" advClick="0" advTm="3000">
    <p:cover dir="r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4972064"/>
          </a:xfrm>
        </p:spPr>
        <p:txBody>
          <a:bodyPr>
            <a:normAutofit/>
          </a:bodyPr>
          <a:lstStyle/>
          <a:p>
            <a:r>
              <a:rPr lang="ru-RU" sz="7200" b="1" dirty="0" smtClean="0"/>
              <a:t>Конкурс «Лучший Знаток родного языка»</a:t>
            </a:r>
            <a:endParaRPr lang="ru-RU" sz="7200" b="1" dirty="0"/>
          </a:p>
        </p:txBody>
      </p:sp>
    </p:spTree>
  </p:cSld>
  <p:clrMapOvr>
    <a:masterClrMapping/>
  </p:clrMapOvr>
  <p:transition spd="slow" advClick="0" advTm="3000">
    <p:cover dir="r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Мухлисат\Desktop\Новая папка (2)\IMG_4331-13-03-23-03-2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4200" y="-5014913"/>
            <a:ext cx="8562975" cy="152400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3000">
    <p:cover dir="r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нуцалай\Desktop\BWKN144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782763" y="-1379538"/>
            <a:ext cx="12192001" cy="91440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3000">
    <p:cover dir="r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нуцалай\Desktop\PIZK430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65238" y="-1725613"/>
            <a:ext cx="12192001" cy="91440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3000">
    <p:cover dir="r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5829320"/>
          </a:xfrm>
        </p:spPr>
        <p:txBody>
          <a:bodyPr>
            <a:normAutofit/>
          </a:bodyPr>
          <a:lstStyle/>
          <a:p>
            <a:r>
              <a:rPr lang="ru-RU" sz="6000" b="1" dirty="0" smtClean="0"/>
              <a:t>Республиканский слёт аварского языка</a:t>
            </a:r>
            <a:endParaRPr lang="ru-RU" sz="6000" b="1" dirty="0"/>
          </a:p>
        </p:txBody>
      </p:sp>
    </p:spTree>
  </p:cSld>
  <p:clrMapOvr>
    <a:masterClrMapping/>
  </p:clrMapOvr>
  <p:transition spd="slow" advClick="0" advTm="3000">
    <p:cover dir="r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нуцалай\Desktop\TLWV974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71536" y="-214338"/>
            <a:ext cx="9929882" cy="7072338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3000">
    <p:cover dir="r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нуцалай\Desktop\URGJ799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44463" y="-857281"/>
            <a:ext cx="11288759" cy="8086755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3000">
    <p:cover dir="r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нуцалай\Desktop\OYCC233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85850" y="0"/>
            <a:ext cx="10644262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3000">
    <p:cover dir="r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r>
              <a:rPr lang="ru-RU" sz="6000" b="1" dirty="0" smtClean="0"/>
              <a:t>Конкурс «адаты и обычаи народов </a:t>
            </a:r>
            <a:r>
              <a:rPr lang="ru-RU" sz="6000" b="1" dirty="0" err="1" smtClean="0"/>
              <a:t>дагестана</a:t>
            </a:r>
            <a:r>
              <a:rPr lang="ru-RU" sz="6000" b="1" dirty="0" smtClean="0"/>
              <a:t>»</a:t>
            </a:r>
            <a:endParaRPr lang="ru-RU" sz="6000" b="1" dirty="0"/>
          </a:p>
        </p:txBody>
      </p:sp>
    </p:spTree>
  </p:cSld>
  <p:clrMapOvr>
    <a:masterClrMapping/>
  </p:clrMapOvr>
  <p:transition spd="slow" advClick="0" advTm="3000">
    <p:cover dir="r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G:\IMG_06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2976" y="1500149"/>
            <a:ext cx="7143800" cy="5357851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3" name="Прямоугольник 2"/>
          <p:cNvSpPr/>
          <p:nvPr/>
        </p:nvSpPr>
        <p:spPr>
          <a:xfrm>
            <a:off x="-500098" y="0"/>
            <a:ext cx="1028704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b="1" i="1" dirty="0" smtClean="0">
                <a:solidFill>
                  <a:srgbClr val="002060"/>
                </a:solidFill>
                <a:latin typeface="Calibri" pitchFamily="34" charset="0"/>
                <a:ea typeface="Times New Roman" pitchFamily="18" charset="0"/>
                <a:cs typeface="Calibri" pitchFamily="34" charset="0"/>
              </a:rPr>
              <a:t>Умумуз </a:t>
            </a:r>
            <a:r>
              <a:rPr lang="ru-RU" sz="2400" b="1" i="1" dirty="0" err="1" smtClean="0">
                <a:solidFill>
                  <a:srgbClr val="002060"/>
                </a:solidFill>
                <a:latin typeface="Calibri" pitchFamily="34" charset="0"/>
                <a:ea typeface="Times New Roman" pitchFamily="18" charset="0"/>
                <a:cs typeface="Calibri" pitchFamily="34" charset="0"/>
              </a:rPr>
              <a:t>гьабураб</a:t>
            </a:r>
            <a:r>
              <a:rPr lang="ru-RU" sz="2400" b="1" i="1" dirty="0" smtClean="0">
                <a:solidFill>
                  <a:srgbClr val="002060"/>
                </a:solidFill>
                <a:latin typeface="Calibri" pitchFamily="34" charset="0"/>
                <a:ea typeface="Times New Roman" pitchFamily="18" charset="0"/>
                <a:cs typeface="Calibri" pitchFamily="34" charset="0"/>
              </a:rPr>
              <a:t> </a:t>
            </a:r>
            <a:r>
              <a:rPr lang="ru-RU" sz="2400" b="1" i="1" dirty="0" err="1" smtClean="0">
                <a:solidFill>
                  <a:srgbClr val="002060"/>
                </a:solidFill>
                <a:latin typeface="Calibri" pitchFamily="34" charset="0"/>
                <a:ea typeface="Times New Roman" pitchFamily="18" charset="0"/>
                <a:cs typeface="Calibri" pitchFamily="34" charset="0"/>
              </a:rPr>
              <a:t>гьабизе</a:t>
            </a:r>
            <a:r>
              <a:rPr lang="ru-RU" sz="2400" b="1" i="1" dirty="0" smtClean="0">
                <a:solidFill>
                  <a:srgbClr val="002060"/>
                </a:solidFill>
                <a:latin typeface="Calibri" pitchFamily="34" charset="0"/>
                <a:ea typeface="Times New Roman" pitchFamily="18" charset="0"/>
                <a:cs typeface="Calibri" pitchFamily="34" charset="0"/>
              </a:rPr>
              <a:t> </a:t>
            </a:r>
            <a:r>
              <a:rPr lang="ru-RU" sz="2400" b="1" i="1" dirty="0" err="1" smtClean="0">
                <a:solidFill>
                  <a:srgbClr val="002060"/>
                </a:solidFill>
                <a:latin typeface="Calibri" pitchFamily="34" charset="0"/>
                <a:ea typeface="Times New Roman" pitchFamily="18" charset="0"/>
                <a:cs typeface="Calibri" pitchFamily="34" charset="0"/>
              </a:rPr>
              <a:t>буго</a:t>
            </a:r>
            <a:r>
              <a:rPr lang="ru-RU" sz="2400" b="1" i="1" dirty="0" smtClean="0">
                <a:solidFill>
                  <a:srgbClr val="002060"/>
                </a:solidFill>
                <a:latin typeface="Calibri" pitchFamily="34" charset="0"/>
                <a:ea typeface="Times New Roman" pitchFamily="18" charset="0"/>
                <a:cs typeface="Calibri" pitchFamily="34" charset="0"/>
              </a:rPr>
              <a:t>.</a:t>
            </a:r>
            <a:endParaRPr lang="ru-RU" sz="2400" b="1" dirty="0" smtClean="0">
              <a:solidFill>
                <a:srgbClr val="002060"/>
              </a:solidFill>
              <a:latin typeface="Calibri" pitchFamily="34" charset="0"/>
              <a:cs typeface="Calibri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b="1" i="1" dirty="0" smtClean="0">
                <a:solidFill>
                  <a:srgbClr val="002060"/>
                </a:solidFill>
                <a:latin typeface="Calibri" pitchFamily="34" charset="0"/>
                <a:ea typeface="Times New Roman" pitchFamily="18" charset="0"/>
                <a:cs typeface="Calibri" pitchFamily="34" charset="0"/>
              </a:rPr>
              <a:t>Умумуз бицараб бицине </a:t>
            </a:r>
            <a:r>
              <a:rPr lang="ru-RU" sz="2400" b="1" i="1" dirty="0" err="1" smtClean="0">
                <a:solidFill>
                  <a:srgbClr val="002060"/>
                </a:solidFill>
                <a:latin typeface="Calibri" pitchFamily="34" charset="0"/>
                <a:ea typeface="Times New Roman" pitchFamily="18" charset="0"/>
                <a:cs typeface="Calibri" pitchFamily="34" charset="0"/>
              </a:rPr>
              <a:t>буго</a:t>
            </a:r>
            <a:endParaRPr lang="ru-RU" sz="2400" b="1" dirty="0" smtClean="0">
              <a:solidFill>
                <a:srgbClr val="002060"/>
              </a:solidFill>
              <a:latin typeface="Calibri" pitchFamily="34" charset="0"/>
              <a:cs typeface="Calibri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b="1" i="1" dirty="0" smtClean="0">
                <a:solidFill>
                  <a:srgbClr val="002060"/>
                </a:solidFill>
                <a:latin typeface="Calibri" pitchFamily="34" charset="0"/>
                <a:ea typeface="Times New Roman" pitchFamily="18" charset="0"/>
                <a:cs typeface="Calibri" pitchFamily="34" charset="0"/>
              </a:rPr>
              <a:t>Умумуз </a:t>
            </a:r>
            <a:r>
              <a:rPr lang="ru-RU" sz="2400" b="1" i="1" dirty="0" err="1" smtClean="0">
                <a:solidFill>
                  <a:srgbClr val="002060"/>
                </a:solidFill>
                <a:latin typeface="Calibri" pitchFamily="34" charset="0"/>
                <a:ea typeface="Times New Roman" pitchFamily="18" charset="0"/>
                <a:cs typeface="Calibri" pitchFamily="34" charset="0"/>
              </a:rPr>
              <a:t>рет</a:t>
            </a:r>
            <a:r>
              <a:rPr lang="en-US" sz="2400" b="1" i="1" dirty="0" smtClean="0">
                <a:solidFill>
                  <a:srgbClr val="002060"/>
                </a:solidFill>
                <a:latin typeface="Calibri" pitchFamily="34" charset="0"/>
                <a:ea typeface="Times New Roman" pitchFamily="18" charset="0"/>
                <a:cs typeface="Calibri" pitchFamily="34" charset="0"/>
              </a:rPr>
              <a:t>I</a:t>
            </a:r>
            <a:r>
              <a:rPr lang="ru-RU" sz="2400" b="1" i="1" dirty="0" smtClean="0">
                <a:solidFill>
                  <a:srgbClr val="002060"/>
                </a:solidFill>
                <a:latin typeface="Calibri" pitchFamily="34" charset="0"/>
                <a:ea typeface="Times New Roman" pitchFamily="18" charset="0"/>
                <a:cs typeface="Calibri" pitchFamily="34" charset="0"/>
              </a:rPr>
              <a:t>араб рет</a:t>
            </a:r>
            <a:r>
              <a:rPr lang="en-US" sz="2400" b="1" i="1" dirty="0" smtClean="0">
                <a:solidFill>
                  <a:srgbClr val="002060"/>
                </a:solidFill>
                <a:latin typeface="Calibri" pitchFamily="34" charset="0"/>
                <a:ea typeface="Times New Roman" pitchFamily="18" charset="0"/>
                <a:cs typeface="Calibri" pitchFamily="34" charset="0"/>
              </a:rPr>
              <a:t>I</a:t>
            </a:r>
            <a:r>
              <a:rPr lang="ru-RU" sz="2400" b="1" i="1" dirty="0" err="1" smtClean="0">
                <a:solidFill>
                  <a:srgbClr val="002060"/>
                </a:solidFill>
                <a:latin typeface="Calibri" pitchFamily="34" charset="0"/>
                <a:ea typeface="Times New Roman" pitchFamily="18" charset="0"/>
                <a:cs typeface="Calibri" pitchFamily="34" charset="0"/>
              </a:rPr>
              <a:t>ине</a:t>
            </a:r>
            <a:r>
              <a:rPr lang="ru-RU" sz="2400" b="1" i="1" dirty="0" smtClean="0">
                <a:solidFill>
                  <a:srgbClr val="002060"/>
                </a:solidFill>
                <a:latin typeface="Calibri" pitchFamily="34" charset="0"/>
                <a:ea typeface="Times New Roman" pitchFamily="18" charset="0"/>
                <a:cs typeface="Calibri" pitchFamily="34" charset="0"/>
              </a:rPr>
              <a:t> </a:t>
            </a:r>
            <a:r>
              <a:rPr lang="ru-RU" sz="2400" b="1" i="1" dirty="0" err="1" smtClean="0">
                <a:solidFill>
                  <a:srgbClr val="002060"/>
                </a:solidFill>
                <a:latin typeface="Calibri" pitchFamily="34" charset="0"/>
                <a:ea typeface="Times New Roman" pitchFamily="18" charset="0"/>
                <a:cs typeface="Calibri" pitchFamily="34" charset="0"/>
              </a:rPr>
              <a:t>буго</a:t>
            </a:r>
            <a:endParaRPr lang="ru-RU" sz="2400" b="1" dirty="0" smtClean="0">
              <a:solidFill>
                <a:srgbClr val="002060"/>
              </a:solidFill>
              <a:latin typeface="Calibri" pitchFamily="34" charset="0"/>
              <a:cs typeface="Calibri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b="1" i="1" dirty="0" err="1" smtClean="0">
                <a:solidFill>
                  <a:srgbClr val="002060"/>
                </a:solidFill>
                <a:latin typeface="Calibri" pitchFamily="34" charset="0"/>
                <a:ea typeface="Times New Roman" pitchFamily="18" charset="0"/>
                <a:cs typeface="Calibri" pitchFamily="34" charset="0"/>
              </a:rPr>
              <a:t>Нужер</a:t>
            </a:r>
            <a:r>
              <a:rPr lang="ru-RU" sz="2400" b="1" i="1" dirty="0" smtClean="0">
                <a:solidFill>
                  <a:srgbClr val="002060"/>
                </a:solidFill>
                <a:latin typeface="Calibri" pitchFamily="34" charset="0"/>
                <a:ea typeface="Times New Roman" pitchFamily="18" charset="0"/>
                <a:cs typeface="Calibri" pitchFamily="34" charset="0"/>
              </a:rPr>
              <a:t> </a:t>
            </a:r>
            <a:r>
              <a:rPr lang="ru-RU" sz="2400" b="1" i="1" dirty="0" err="1" smtClean="0">
                <a:solidFill>
                  <a:srgbClr val="002060"/>
                </a:solidFill>
                <a:latin typeface="Calibri" pitchFamily="34" charset="0"/>
                <a:ea typeface="Times New Roman" pitchFamily="18" charset="0"/>
                <a:cs typeface="Calibri" pitchFamily="34" charset="0"/>
              </a:rPr>
              <a:t>ирсилаллъун</a:t>
            </a:r>
            <a:r>
              <a:rPr lang="ru-RU" sz="2400" b="1" i="1" dirty="0" smtClean="0">
                <a:solidFill>
                  <a:srgbClr val="002060"/>
                </a:solidFill>
                <a:latin typeface="Calibri" pitchFamily="34" charset="0"/>
                <a:ea typeface="Times New Roman" pitchFamily="18" charset="0"/>
                <a:cs typeface="Calibri" pitchFamily="34" charset="0"/>
              </a:rPr>
              <a:t> </a:t>
            </a:r>
            <a:r>
              <a:rPr lang="ru-RU" sz="2400" b="1" i="1" dirty="0" err="1" smtClean="0">
                <a:solidFill>
                  <a:srgbClr val="002060"/>
                </a:solidFill>
                <a:latin typeface="Calibri" pitchFamily="34" charset="0"/>
                <a:ea typeface="Times New Roman" pitchFamily="18" charset="0"/>
                <a:cs typeface="Calibri" pitchFamily="34" charset="0"/>
              </a:rPr>
              <a:t>хут</a:t>
            </a:r>
            <a:r>
              <a:rPr lang="en-US" sz="2400" b="1" i="1" dirty="0" smtClean="0">
                <a:solidFill>
                  <a:srgbClr val="002060"/>
                </a:solidFill>
                <a:latin typeface="Calibri" pitchFamily="34" charset="0"/>
                <a:ea typeface="Times New Roman" pitchFamily="18" charset="0"/>
                <a:cs typeface="Calibri" pitchFamily="34" charset="0"/>
              </a:rPr>
              <a:t>I</a:t>
            </a:r>
            <a:r>
              <a:rPr lang="ru-RU" sz="2400" b="1" i="1" dirty="0" err="1" smtClean="0">
                <a:solidFill>
                  <a:srgbClr val="002060"/>
                </a:solidFill>
                <a:latin typeface="Calibri" pitchFamily="34" charset="0"/>
                <a:ea typeface="Times New Roman" pitchFamily="18" charset="0"/>
                <a:cs typeface="Calibri" pitchFamily="34" charset="0"/>
              </a:rPr>
              <a:t>изе</a:t>
            </a:r>
            <a:r>
              <a:rPr lang="ru-RU" sz="2400" b="1" i="1" dirty="0" smtClean="0">
                <a:solidFill>
                  <a:srgbClr val="002060"/>
                </a:solidFill>
                <a:latin typeface="Calibri" pitchFamily="34" charset="0"/>
                <a:ea typeface="Times New Roman" pitchFamily="18" charset="0"/>
                <a:cs typeface="Calibri" pitchFamily="34" charset="0"/>
              </a:rPr>
              <a:t> руго.</a:t>
            </a:r>
            <a:endParaRPr lang="ru-RU" sz="2400" b="1" dirty="0" smtClean="0">
              <a:solidFill>
                <a:srgbClr val="002060"/>
              </a:solidFill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ransition spd="slow" advClick="0" advTm="3000">
    <p:cover dir="r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нуцалай\Desktop\OZED476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71536" y="-1285908"/>
            <a:ext cx="9715536" cy="9358378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3000">
    <p:cover dir="r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192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Click="0" advTm="3000">
    <p:cover dir="r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нуцалай\Desktop\IMG-20180221-WA014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57222" y="-1143032"/>
            <a:ext cx="10429948" cy="8001032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3000">
    <p:cover dir="r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071734" y="-1000156"/>
            <a:ext cx="12192000" cy="913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Click="0" advTm="3000">
    <p:cover dir="r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нуцалай\Desktop\QTPZ730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1300" y="-757238"/>
            <a:ext cx="10972800" cy="61722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3000">
    <p:cover dir="r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5615006"/>
          </a:xfrm>
        </p:spPr>
        <p:txBody>
          <a:bodyPr>
            <a:normAutofit/>
          </a:bodyPr>
          <a:lstStyle/>
          <a:p>
            <a:r>
              <a:rPr lang="ru-RU" sz="6000" b="1" dirty="0" smtClean="0"/>
              <a:t>Уроки посвященные жизни и творчеству </a:t>
            </a:r>
            <a:r>
              <a:rPr lang="ru-RU" sz="6000" b="1" dirty="0" err="1" smtClean="0"/>
              <a:t>расула</a:t>
            </a:r>
            <a:r>
              <a:rPr lang="ru-RU" sz="6000" b="1" dirty="0" smtClean="0"/>
              <a:t> </a:t>
            </a:r>
            <a:r>
              <a:rPr lang="ru-RU" sz="6000" b="1" dirty="0" err="1" smtClean="0"/>
              <a:t>гамзатова</a:t>
            </a:r>
            <a:endParaRPr lang="ru-RU" sz="6000" b="1" dirty="0"/>
          </a:p>
        </p:txBody>
      </p:sp>
    </p:spTree>
  </p:cSld>
  <p:clrMapOvr>
    <a:masterClrMapping/>
  </p:clrMapOvr>
  <p:transition spd="slow" advClick="0" advTm="3000">
    <p:cover dir="r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Мухлисат\Desktop\Новая папка (2)\IMG_4325-13-03-23-03-2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304925" y="-1089025"/>
            <a:ext cx="15240000" cy="85629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3000">
    <p:cover dir="r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Мухлисат\Desktop\Новая папка (2)\IMG_4324-13-03-23-03-2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186113" y="-1073150"/>
            <a:ext cx="15240001" cy="85629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3000">
    <p:cover dir="r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нуцалай\Desktop\OKVZ12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0650" y="-1765300"/>
            <a:ext cx="9144000" cy="12192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3000">
    <p:cover dir="ru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нуцалай\Desktop\PGJO263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863" y="-919163"/>
            <a:ext cx="9906000" cy="74295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3000">
    <p:cover dir="ru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Users\нуцалай\Desktop\XCRA68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3838" y="-515938"/>
            <a:ext cx="10972800" cy="61722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3000">
    <p:cover dir="ru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нуцалай\Desktop\RGRW639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087438" y="-2179638"/>
            <a:ext cx="9144001" cy="121920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3000">
    <p:cover dir="ru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5186378"/>
          </a:xfrm>
        </p:spPr>
        <p:txBody>
          <a:bodyPr>
            <a:normAutofit/>
          </a:bodyPr>
          <a:lstStyle/>
          <a:p>
            <a:r>
              <a:rPr lang="ru-RU" sz="6000" b="1" dirty="0" smtClean="0"/>
              <a:t>Конкурс «лучший учитель родного языка»</a:t>
            </a:r>
            <a:endParaRPr lang="ru-RU" sz="6000" b="1" dirty="0"/>
          </a:p>
        </p:txBody>
      </p:sp>
    </p:spTree>
  </p:cSld>
  <p:clrMapOvr>
    <a:masterClrMapping/>
  </p:clrMapOvr>
  <p:transition spd="slow" advClick="0" advTm="3000">
    <p:cover dir="ru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Мухлисат\Desktop\Новая папка (2)\IMG_4327-13-03-23-03-2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651125" y="-2090738"/>
            <a:ext cx="15240000" cy="8562976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3000">
    <p:cover dir="ru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192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Click="0" advTm="3000">
    <p:cover dir="ru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нуцалай\Desktop\FSZE297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706563" y="-1365250"/>
            <a:ext cx="12192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3000">
    <p:cover dir="ru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5043502"/>
          </a:xfrm>
        </p:spPr>
        <p:txBody>
          <a:bodyPr>
            <a:normAutofit/>
          </a:bodyPr>
          <a:lstStyle/>
          <a:p>
            <a:r>
              <a:rPr lang="ru-RU" sz="6000" b="1" dirty="0" smtClean="0"/>
              <a:t>Конкурс «лучший чтец произведений дагестанских авторов на родных языках»</a:t>
            </a:r>
            <a:endParaRPr lang="ru-RU" sz="6000" b="1" dirty="0"/>
          </a:p>
        </p:txBody>
      </p:sp>
    </p:spTree>
  </p:cSld>
  <p:clrMapOvr>
    <a:masterClrMapping/>
  </p:clrMapOvr>
  <p:transition spd="slow" advClick="0" advTm="3000">
    <p:cover dir="ru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192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Click="0" advTm="3000">
    <p:cover dir="ru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192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Click="0" advTm="3000">
    <p:cover dir="ru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5329254"/>
          </a:xfrm>
        </p:spPr>
        <p:txBody>
          <a:bodyPr>
            <a:normAutofit/>
          </a:bodyPr>
          <a:lstStyle/>
          <a:p>
            <a:r>
              <a:rPr lang="ru-RU" sz="6000" b="1" dirty="0" smtClean="0"/>
              <a:t>Конкурс проектов: «я учитель родного языка»</a:t>
            </a:r>
            <a:endParaRPr lang="ru-RU" sz="6000" b="1" dirty="0"/>
          </a:p>
        </p:txBody>
      </p:sp>
    </p:spTree>
  </p:cSld>
  <p:clrMapOvr>
    <a:masterClrMapping/>
  </p:clrMapOvr>
  <p:transition spd="slow" advClick="0" advTm="3000">
    <p:cover dir="ru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Мухлисат\Desktop\Новая папка (2)\IMG_4330-13-03-23-03-2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841625" y="-1038225"/>
            <a:ext cx="15240000" cy="85629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3000">
    <p:cover dir="ru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5615006"/>
          </a:xfrm>
        </p:spPr>
        <p:txBody>
          <a:bodyPr>
            <a:normAutofit/>
          </a:bodyPr>
          <a:lstStyle/>
          <a:p>
            <a:r>
              <a:rPr lang="ru-RU" sz="6000" b="1" dirty="0" smtClean="0"/>
              <a:t>Республиканский фестиваль родных языков</a:t>
            </a:r>
            <a:endParaRPr lang="ru-RU" sz="6000" b="1" dirty="0"/>
          </a:p>
        </p:txBody>
      </p:sp>
    </p:spTree>
  </p:cSld>
  <p:clrMapOvr>
    <a:masterClrMapping/>
  </p:clrMapOvr>
  <p:transition spd="slow" advClick="0" advTm="3000">
    <p:cover dir="ru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Click="0" advTm="3000">
    <p:cover dir="ru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5543568"/>
          </a:xfrm>
        </p:spPr>
        <p:txBody>
          <a:bodyPr>
            <a:normAutofit/>
          </a:bodyPr>
          <a:lstStyle/>
          <a:p>
            <a:r>
              <a:rPr lang="ru-RU" sz="6000" b="1" dirty="0" smtClean="0"/>
              <a:t>Конкурс сочинений по теме : «мой родной край»</a:t>
            </a:r>
            <a:endParaRPr lang="ru-RU" sz="6000" b="1" dirty="0"/>
          </a:p>
        </p:txBody>
      </p:sp>
    </p:spTree>
  </p:cSld>
  <p:clrMapOvr>
    <a:masterClrMapping/>
  </p:clrMapOvr>
  <p:transition spd="slow" advClick="0" advTm="3000">
    <p:cover dir="ru"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857552" y="-1000156"/>
            <a:ext cx="13573220" cy="85011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Click="0" advTm="3000">
    <p:cover dir="ru"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5472130"/>
          </a:xfrm>
        </p:spPr>
        <p:txBody>
          <a:bodyPr/>
          <a:lstStyle/>
          <a:p>
            <a:r>
              <a:rPr lang="ru-RU" sz="6000" b="1" dirty="0" smtClean="0"/>
              <a:t>Школьные праздники коллективы отмечают совместно с родителями и местным населением</a:t>
            </a:r>
            <a:r>
              <a:rPr lang="ru-RU" dirty="0" smtClean="0"/>
              <a:t>.</a:t>
            </a:r>
            <a:endParaRPr lang="ru-RU" dirty="0"/>
          </a:p>
        </p:txBody>
      </p:sp>
    </p:spTree>
  </p:cSld>
  <p:clrMapOvr>
    <a:masterClrMapping/>
  </p:clrMapOvr>
  <p:transition spd="slow" advClick="0" advTm="3000">
    <p:cover dir="ru"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нуцалай\Desktop\BPLG86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850900" y="-276225"/>
            <a:ext cx="12192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3000">
    <p:cover dir="ru"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857224" y="0"/>
            <a:ext cx="742952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800" b="1" i="1" dirty="0" smtClean="0">
                <a:solidFill>
                  <a:srgbClr val="002060"/>
                </a:solidFill>
                <a:latin typeface="Calibri" pitchFamily="34" charset="0"/>
                <a:ea typeface="Times New Roman" pitchFamily="18" charset="0"/>
                <a:cs typeface="Calibri" pitchFamily="34" charset="0"/>
              </a:rPr>
              <a:t>Бокьила </a:t>
            </a:r>
            <a:r>
              <a:rPr lang="ru-RU" sz="2800" b="1" i="1" dirty="0" err="1" smtClean="0">
                <a:solidFill>
                  <a:srgbClr val="002060"/>
                </a:solidFill>
                <a:latin typeface="Calibri" pitchFamily="34" charset="0"/>
                <a:ea typeface="Times New Roman" pitchFamily="18" charset="0"/>
                <a:cs typeface="Calibri" pitchFamily="34" charset="0"/>
              </a:rPr>
              <a:t>божизе</a:t>
            </a:r>
            <a:r>
              <a:rPr lang="ru-RU" sz="2800" b="1" i="1" dirty="0" smtClean="0">
                <a:solidFill>
                  <a:srgbClr val="002060"/>
                </a:solidFill>
                <a:latin typeface="Calibri" pitchFamily="34" charset="0"/>
                <a:ea typeface="Times New Roman" pitchFamily="18" charset="0"/>
                <a:cs typeface="Calibri" pitchFamily="34" charset="0"/>
              </a:rPr>
              <a:t>, </a:t>
            </a:r>
            <a:r>
              <a:rPr lang="ru-RU" sz="2800" b="1" i="1" dirty="0" err="1" smtClean="0">
                <a:solidFill>
                  <a:srgbClr val="002060"/>
                </a:solidFill>
                <a:latin typeface="Calibri" pitchFamily="34" charset="0"/>
                <a:ea typeface="Times New Roman" pitchFamily="18" charset="0"/>
                <a:cs typeface="Calibri" pitchFamily="34" charset="0"/>
              </a:rPr>
              <a:t>нужер</a:t>
            </a:r>
            <a:r>
              <a:rPr lang="ru-RU" sz="2800" b="1" i="1" dirty="0" smtClean="0">
                <a:solidFill>
                  <a:srgbClr val="002060"/>
                </a:solidFill>
                <a:latin typeface="Calibri" pitchFamily="34" charset="0"/>
                <a:ea typeface="Times New Roman" pitchFamily="18" charset="0"/>
                <a:cs typeface="Calibri" pitchFamily="34" charset="0"/>
              </a:rPr>
              <a:t> </a:t>
            </a:r>
            <a:r>
              <a:rPr lang="ru-RU" sz="2800" b="1" i="1" dirty="0" err="1" smtClean="0">
                <a:solidFill>
                  <a:srgbClr val="002060"/>
                </a:solidFill>
                <a:latin typeface="Calibri" pitchFamily="34" charset="0"/>
                <a:ea typeface="Times New Roman" pitchFamily="18" charset="0"/>
                <a:cs typeface="Calibri" pitchFamily="34" charset="0"/>
              </a:rPr>
              <a:t>ирсилаз</a:t>
            </a:r>
            <a:endParaRPr lang="ru-RU" sz="2800" b="1" dirty="0" smtClean="0">
              <a:solidFill>
                <a:srgbClr val="002060"/>
              </a:solidFill>
              <a:latin typeface="Calibri" pitchFamily="34" charset="0"/>
              <a:cs typeface="Calibri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800" b="1" i="1" dirty="0" err="1" smtClean="0">
                <a:solidFill>
                  <a:srgbClr val="002060"/>
                </a:solidFill>
                <a:latin typeface="Calibri" pitchFamily="34" charset="0"/>
                <a:ea typeface="Times New Roman" pitchFamily="18" charset="0"/>
                <a:cs typeface="Calibri" pitchFamily="34" charset="0"/>
              </a:rPr>
              <a:t>Нуж</a:t>
            </a:r>
            <a:r>
              <a:rPr lang="ru-RU" sz="2800" b="1" i="1" dirty="0" smtClean="0">
                <a:solidFill>
                  <a:srgbClr val="002060"/>
                </a:solidFill>
                <a:latin typeface="Calibri" pitchFamily="34" charset="0"/>
                <a:ea typeface="Times New Roman" pitchFamily="18" charset="0"/>
                <a:cs typeface="Calibri" pitchFamily="34" charset="0"/>
              </a:rPr>
              <a:t> </a:t>
            </a:r>
            <a:r>
              <a:rPr lang="ru-RU" sz="2800" b="1" i="1" dirty="0" err="1" smtClean="0">
                <a:solidFill>
                  <a:srgbClr val="002060"/>
                </a:solidFill>
                <a:latin typeface="Calibri" pitchFamily="34" charset="0"/>
                <a:ea typeface="Times New Roman" pitchFamily="18" charset="0"/>
                <a:cs typeface="Calibri" pitchFamily="34" charset="0"/>
              </a:rPr>
              <a:t>нечолеб</a:t>
            </a:r>
            <a:r>
              <a:rPr lang="ru-RU" sz="2800" b="1" i="1" dirty="0" smtClean="0">
                <a:solidFill>
                  <a:srgbClr val="002060"/>
                </a:solidFill>
                <a:latin typeface="Calibri" pitchFamily="34" charset="0"/>
                <a:ea typeface="Times New Roman" pitchFamily="18" charset="0"/>
                <a:cs typeface="Calibri" pitchFamily="34" charset="0"/>
              </a:rPr>
              <a:t> </a:t>
            </a:r>
            <a:r>
              <a:rPr lang="ru-RU" sz="2800" b="1" i="1" dirty="0" err="1" smtClean="0">
                <a:solidFill>
                  <a:srgbClr val="002060"/>
                </a:solidFill>
                <a:latin typeface="Calibri" pitchFamily="34" charset="0"/>
                <a:ea typeface="Times New Roman" pitchFamily="18" charset="0"/>
                <a:cs typeface="Calibri" pitchFamily="34" charset="0"/>
              </a:rPr>
              <a:t>пиша</a:t>
            </a:r>
            <a:r>
              <a:rPr lang="ru-RU" sz="2800" b="1" i="1" dirty="0" smtClean="0">
                <a:solidFill>
                  <a:srgbClr val="002060"/>
                </a:solidFill>
                <a:latin typeface="Calibri" pitchFamily="34" charset="0"/>
                <a:ea typeface="Times New Roman" pitchFamily="18" charset="0"/>
                <a:cs typeface="Calibri" pitchFamily="34" charset="0"/>
              </a:rPr>
              <a:t> </a:t>
            </a:r>
            <a:r>
              <a:rPr lang="ru-RU" sz="2800" b="1" i="1" dirty="0" err="1" smtClean="0">
                <a:solidFill>
                  <a:srgbClr val="002060"/>
                </a:solidFill>
                <a:latin typeface="Calibri" pitchFamily="34" charset="0"/>
                <a:ea typeface="Times New Roman" pitchFamily="18" charset="0"/>
                <a:cs typeface="Calibri" pitchFamily="34" charset="0"/>
              </a:rPr>
              <a:t>гьабизе</a:t>
            </a:r>
            <a:r>
              <a:rPr lang="ru-RU" sz="2800" b="1" i="1" dirty="0" smtClean="0">
                <a:solidFill>
                  <a:srgbClr val="002060"/>
                </a:solidFill>
                <a:latin typeface="Calibri" pitchFamily="34" charset="0"/>
                <a:ea typeface="Times New Roman" pitchFamily="18" charset="0"/>
                <a:cs typeface="Calibri" pitchFamily="34" charset="0"/>
              </a:rPr>
              <a:t> гьеч</a:t>
            </a:r>
            <a:r>
              <a:rPr lang="en-US" sz="2800" b="1" i="1" dirty="0" smtClean="0">
                <a:solidFill>
                  <a:srgbClr val="002060"/>
                </a:solidFill>
                <a:latin typeface="Calibri" pitchFamily="34" charset="0"/>
                <a:ea typeface="Times New Roman" pitchFamily="18" charset="0"/>
                <a:cs typeface="Calibri" pitchFamily="34" charset="0"/>
              </a:rPr>
              <a:t>I</a:t>
            </a:r>
            <a:r>
              <a:rPr lang="ru-RU" sz="2800" b="1" i="1" dirty="0" smtClean="0">
                <a:solidFill>
                  <a:srgbClr val="002060"/>
                </a:solidFill>
                <a:latin typeface="Calibri" pitchFamily="34" charset="0"/>
                <a:ea typeface="Times New Roman" pitchFamily="18" charset="0"/>
                <a:cs typeface="Calibri" pitchFamily="34" charset="0"/>
              </a:rPr>
              <a:t>о.</a:t>
            </a:r>
            <a:endParaRPr lang="ru-RU" sz="2800" b="1" dirty="0" smtClean="0">
              <a:solidFill>
                <a:srgbClr val="002060"/>
              </a:solidFill>
              <a:latin typeface="Calibri" pitchFamily="34" charset="0"/>
              <a:cs typeface="Calibri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800" b="1" dirty="0" err="1" smtClean="0">
                <a:solidFill>
                  <a:srgbClr val="002060"/>
                </a:solidFill>
                <a:latin typeface="Calibri" pitchFamily="34" charset="0"/>
                <a:ea typeface="Times New Roman" pitchFamily="18" charset="0"/>
                <a:cs typeface="Calibri" pitchFamily="34" charset="0"/>
              </a:rPr>
              <a:t>Дунялалъул</a:t>
            </a:r>
            <a:r>
              <a:rPr lang="ru-RU" sz="2800" b="1" dirty="0" smtClean="0">
                <a:solidFill>
                  <a:srgbClr val="002060"/>
                </a:solidFill>
                <a:latin typeface="Calibri" pitchFamily="34" charset="0"/>
                <a:ea typeface="Times New Roman" pitchFamily="18" charset="0"/>
                <a:cs typeface="Calibri" pitchFamily="34" charset="0"/>
              </a:rPr>
              <a:t>   шаг</a:t>
            </a:r>
            <a:r>
              <a:rPr lang="en-US" sz="2800" b="1" dirty="0" smtClean="0">
                <a:solidFill>
                  <a:srgbClr val="002060"/>
                </a:solidFill>
                <a:latin typeface="Calibri" pitchFamily="34" charset="0"/>
                <a:ea typeface="Times New Roman" pitchFamily="18" charset="0"/>
                <a:cs typeface="Calibri" pitchFamily="34" charset="0"/>
              </a:rPr>
              <a:t>I</a:t>
            </a:r>
            <a:r>
              <a:rPr lang="ru-RU" sz="2800" b="1" dirty="0" err="1" smtClean="0">
                <a:solidFill>
                  <a:srgbClr val="002060"/>
                </a:solidFill>
                <a:latin typeface="Calibri" pitchFamily="34" charset="0"/>
                <a:ea typeface="Times New Roman" pitchFamily="18" charset="0"/>
                <a:cs typeface="Calibri" pitchFamily="34" charset="0"/>
              </a:rPr>
              <a:t>ир</a:t>
            </a:r>
            <a:r>
              <a:rPr lang="ru-RU" sz="2800" b="1" dirty="0" smtClean="0">
                <a:solidFill>
                  <a:srgbClr val="002060"/>
                </a:solidFill>
                <a:latin typeface="Calibri" pitchFamily="34" charset="0"/>
                <a:ea typeface="Times New Roman" pitchFamily="18" charset="0"/>
                <a:cs typeface="Calibri" pitchFamily="34" charset="0"/>
              </a:rPr>
              <a:t> </a:t>
            </a:r>
            <a:r>
              <a:rPr lang="ru-RU" sz="2800" b="1" dirty="0" err="1" smtClean="0">
                <a:solidFill>
                  <a:srgbClr val="002060"/>
                </a:solidFill>
                <a:latin typeface="Calibri" pitchFamily="34" charset="0"/>
                <a:ea typeface="Times New Roman" pitchFamily="18" charset="0"/>
                <a:cs typeface="Calibri" pitchFamily="34" charset="0"/>
              </a:rPr>
              <a:t>нилъер</a:t>
            </a:r>
            <a:r>
              <a:rPr lang="ru-RU" sz="2800" b="1" dirty="0" smtClean="0">
                <a:solidFill>
                  <a:srgbClr val="002060"/>
                </a:solidFill>
                <a:latin typeface="Calibri" pitchFamily="34" charset="0"/>
                <a:ea typeface="Times New Roman" pitchFamily="18" charset="0"/>
                <a:cs typeface="Calibri" pitchFamily="34" charset="0"/>
              </a:rPr>
              <a:t> </a:t>
            </a:r>
            <a:r>
              <a:rPr lang="ru-RU" sz="2800" b="1" dirty="0" err="1" smtClean="0">
                <a:solidFill>
                  <a:srgbClr val="002060"/>
                </a:solidFill>
                <a:latin typeface="Calibri" pitchFamily="34" charset="0"/>
                <a:ea typeface="Times New Roman" pitchFamily="18" charset="0"/>
                <a:cs typeface="Calibri" pitchFamily="34" charset="0"/>
              </a:rPr>
              <a:t>ракьцояв</a:t>
            </a:r>
            <a:r>
              <a:rPr lang="ru-RU" sz="2800" b="1" dirty="0" smtClean="0">
                <a:solidFill>
                  <a:srgbClr val="002060"/>
                </a:solidFill>
                <a:latin typeface="Calibri" pitchFamily="34" charset="0"/>
                <a:ea typeface="Times New Roman" pitchFamily="18" charset="0"/>
                <a:cs typeface="Calibri" pitchFamily="34" charset="0"/>
              </a:rPr>
              <a:t>,</a:t>
            </a:r>
            <a:endParaRPr lang="ru-RU" sz="2800" b="1" dirty="0" smtClean="0">
              <a:solidFill>
                <a:srgbClr val="002060"/>
              </a:solidFill>
              <a:latin typeface="Calibri" pitchFamily="34" charset="0"/>
              <a:cs typeface="Calibri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800" b="1" i="1" dirty="0" err="1" smtClean="0">
                <a:solidFill>
                  <a:srgbClr val="002060"/>
                </a:solidFill>
                <a:latin typeface="Calibri" pitchFamily="34" charset="0"/>
                <a:ea typeface="Times New Roman" pitchFamily="18" charset="0"/>
                <a:cs typeface="Calibri" pitchFamily="34" charset="0"/>
              </a:rPr>
              <a:t>Расулил</a:t>
            </a:r>
            <a:r>
              <a:rPr lang="ru-RU" sz="2800" b="1" i="1" dirty="0" smtClean="0">
                <a:solidFill>
                  <a:srgbClr val="002060"/>
                </a:solidFill>
                <a:latin typeface="Calibri" pitchFamily="34" charset="0"/>
                <a:ea typeface="Times New Roman" pitchFamily="18" charset="0"/>
                <a:cs typeface="Calibri" pitchFamily="34" charset="0"/>
              </a:rPr>
              <a:t> аманат т</a:t>
            </a:r>
            <a:r>
              <a:rPr lang="en-US" sz="2800" b="1" i="1" dirty="0" smtClean="0">
                <a:solidFill>
                  <a:srgbClr val="002060"/>
                </a:solidFill>
                <a:latin typeface="Calibri" pitchFamily="34" charset="0"/>
                <a:ea typeface="Times New Roman" pitchFamily="18" charset="0"/>
                <a:cs typeface="Calibri" pitchFamily="34" charset="0"/>
              </a:rPr>
              <a:t>I</a:t>
            </a:r>
            <a:r>
              <a:rPr lang="ru-RU" sz="2800" b="1" i="1" dirty="0" err="1" smtClean="0">
                <a:solidFill>
                  <a:srgbClr val="002060"/>
                </a:solidFill>
                <a:latin typeface="Calibri" pitchFamily="34" charset="0"/>
                <a:ea typeface="Times New Roman" pitchFamily="18" charset="0"/>
                <a:cs typeface="Calibri" pitchFamily="34" charset="0"/>
              </a:rPr>
              <a:t>убазе</a:t>
            </a:r>
            <a:r>
              <a:rPr lang="ru-RU" sz="2800" b="1" i="1" dirty="0" smtClean="0">
                <a:solidFill>
                  <a:srgbClr val="002060"/>
                </a:solidFill>
                <a:latin typeface="Calibri" pitchFamily="34" charset="0"/>
                <a:ea typeface="Times New Roman" pitchFamily="18" charset="0"/>
                <a:cs typeface="Calibri" pitchFamily="34" charset="0"/>
              </a:rPr>
              <a:t> </a:t>
            </a:r>
            <a:r>
              <a:rPr lang="ru-RU" sz="2800" b="1" i="1" dirty="0" err="1" smtClean="0">
                <a:solidFill>
                  <a:srgbClr val="002060"/>
                </a:solidFill>
                <a:latin typeface="Calibri" pitchFamily="34" charset="0"/>
                <a:ea typeface="Times New Roman" pitchFamily="18" charset="0"/>
                <a:cs typeface="Calibri" pitchFamily="34" charset="0"/>
              </a:rPr>
              <a:t>буго</a:t>
            </a:r>
            <a:r>
              <a:rPr lang="ru-RU" sz="2800" b="1" i="1" dirty="0" smtClean="0">
                <a:latin typeface="Calibri" pitchFamily="34" charset="0"/>
                <a:ea typeface="Times New Roman" pitchFamily="18" charset="0"/>
                <a:cs typeface="Calibri" pitchFamily="34" charset="0"/>
              </a:rPr>
              <a:t>.</a:t>
            </a:r>
            <a:endParaRPr lang="ru-RU" sz="2800" b="1" dirty="0" smtClean="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24577" name="Picture 1" descr="G:\Безымянный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714488"/>
            <a:ext cx="9144000" cy="5143512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3000">
    <p:cover dir="ru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972800" cy="822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Click="0" advTm="3000">
    <p:cover dir="ru"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5329254"/>
          </a:xfrm>
        </p:spPr>
        <p:txBody>
          <a:bodyPr>
            <a:normAutofit fontScale="90000"/>
          </a:bodyPr>
          <a:lstStyle/>
          <a:p>
            <a:r>
              <a:rPr lang="ru-RU" sz="6000" b="1" dirty="0" smtClean="0"/>
              <a:t>тематические классные часы, посвященные Международному дню родного   языка «Родной язык дорог каждому из нас»</a:t>
            </a:r>
            <a:br>
              <a:rPr lang="ru-RU" sz="6000" b="1" dirty="0" smtClean="0"/>
            </a:br>
            <a:r>
              <a:rPr lang="ru-RU" sz="6000" b="1" dirty="0" smtClean="0"/>
              <a:t> </a:t>
            </a:r>
            <a:br>
              <a:rPr lang="ru-RU" sz="6000" b="1" dirty="0" smtClean="0"/>
            </a:br>
            <a:r>
              <a:rPr lang="ru-RU" dirty="0" smtClean="0"/>
              <a:t> </a:t>
            </a:r>
            <a:endParaRPr lang="ru-RU" dirty="0"/>
          </a:p>
        </p:txBody>
      </p:sp>
    </p:spTree>
  </p:cSld>
  <p:clrMapOvr>
    <a:masterClrMapping/>
  </p:clrMapOvr>
  <p:transition spd="slow" advClick="0" advTm="3000">
    <p:cover dir="ru"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Мухлисат\Desktop\Новая папка (2)\IMG_4334-13-03-23-03-2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839913" y="-2044700"/>
            <a:ext cx="15240001" cy="114395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3000">
    <p:cover dir="ru"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-20150221-WA0005"/>
          <p:cNvPicPr/>
          <p:nvPr/>
        </p:nvPicPr>
        <p:blipFill>
          <a:blip r:embed="rId2" cstate="print"/>
          <a:srcRect l="4794" t="8443" r="4759" b="6950"/>
          <a:stretch>
            <a:fillRect/>
          </a:stretch>
        </p:blipFill>
        <p:spPr bwMode="auto">
          <a:xfrm>
            <a:off x="285720" y="214290"/>
            <a:ext cx="8572560" cy="63579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cover dir="ru"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-20160505-WA0065"/>
          <p:cNvPicPr/>
          <p:nvPr/>
        </p:nvPicPr>
        <p:blipFill>
          <a:blip r:embed="rId2" cstate="print"/>
          <a:srcRect b="19006"/>
          <a:stretch>
            <a:fillRect/>
          </a:stretch>
        </p:blipFill>
        <p:spPr bwMode="auto">
          <a:xfrm>
            <a:off x="285720" y="357166"/>
            <a:ext cx="8501122" cy="61436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cover dir="ru"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Мухлисат\Desktop\Новая папка (2)\IMG_4339-13-03-23-03-2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09600" y="0"/>
            <a:ext cx="9753600" cy="73152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3000">
    <p:cover dir="ru"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Мухлисат\Desktop\Новая папка (2)\IMG_4337-13-03-23-03-2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03448"/>
            <a:ext cx="11010900" cy="8267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3000">
    <p:cover dir="ru"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Мухлисат\Desktop\Новая папка (2)\IMG_4338-13-03-23-03-2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789113" y="-1314450"/>
            <a:ext cx="15240001" cy="85629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3000">
    <p:cover dir="ru"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Мухлисат\Desktop\Новая папка (2)\IMG_4335-13-03-23-03-2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909763" y="-1901825"/>
            <a:ext cx="15240001" cy="11430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3000">
    <p:cover dir="ru"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Мухлисат\Desktop\Новая папка (2)\IMG_4336-13-03-23-03-2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753600" cy="73152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3000">
    <p:cover dir="ru"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Мухлисат\Desktop\Новая папка (2)\IMG_4332-13-03-23-03-2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304925" y="-1141413"/>
            <a:ext cx="15240000" cy="8562976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3000">
    <p:cover dir="ru"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Мухлисат\Desktop\Новая папка (2)\IMG_4333-13-03-23-03-2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84213" y="-1089025"/>
            <a:ext cx="15240001" cy="85629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3000">
    <p:cover dir="ru"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Мухлисат\Desktop\Новая папка (2)\IMG_4326-13-03-23-03-2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927475" y="-762000"/>
            <a:ext cx="15240000" cy="85629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3000">
    <p:cover dir="ru"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Мухлисат\Desktop\Новая папка (2)\IMG_4323-13-03-23-03-2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779912"/>
            <a:ext cx="9144000" cy="152400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3000">
    <p:cover dir="ru"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Click="0" advTm="3000">
    <p:cover dir="ru"/>
  </p:transition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375</TotalTime>
  <Words>166</Words>
  <Application>Microsoft Office PowerPoint</Application>
  <PresentationFormat>Экран (4:3)</PresentationFormat>
  <Paragraphs>23</Paragraphs>
  <Slides>54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54</vt:i4>
      </vt:variant>
    </vt:vector>
  </HeadingPairs>
  <TitlesOfParts>
    <vt:vector size="55" baseType="lpstr">
      <vt:lpstr>Трек</vt:lpstr>
      <vt:lpstr>Слайд 1</vt:lpstr>
      <vt:lpstr>Конкурс «Лучший Знаток родного языка»</vt:lpstr>
      <vt:lpstr>Слайд 3</vt:lpstr>
      <vt:lpstr>Слайд 4</vt:lpstr>
      <vt:lpstr>Слайд 5</vt:lpstr>
      <vt:lpstr>Республиканский слёт аварского языка</vt:lpstr>
      <vt:lpstr>Слайд 7</vt:lpstr>
      <vt:lpstr>Слайд 8</vt:lpstr>
      <vt:lpstr>Слайд 9</vt:lpstr>
      <vt:lpstr>Конкурс «адаты и обычаи народов дагестана»</vt:lpstr>
      <vt:lpstr>Слайд 11</vt:lpstr>
      <vt:lpstr>Слайд 12</vt:lpstr>
      <vt:lpstr>Слайд 13</vt:lpstr>
      <vt:lpstr>Слайд 14</vt:lpstr>
      <vt:lpstr>Слайд 15</vt:lpstr>
      <vt:lpstr>Слайд 16</vt:lpstr>
      <vt:lpstr>Уроки посвященные жизни и творчеству расула гамзатова</vt:lpstr>
      <vt:lpstr>Слайд 18</vt:lpstr>
      <vt:lpstr>Слайд 19</vt:lpstr>
      <vt:lpstr>Слайд 20</vt:lpstr>
      <vt:lpstr>Слайд 21</vt:lpstr>
      <vt:lpstr>Слайд 22</vt:lpstr>
      <vt:lpstr>Слайд 23</vt:lpstr>
      <vt:lpstr>Конкурс «лучший учитель родного языка»</vt:lpstr>
      <vt:lpstr>Слайд 25</vt:lpstr>
      <vt:lpstr>Слайд 26</vt:lpstr>
      <vt:lpstr>Слайд 27</vt:lpstr>
      <vt:lpstr>Конкурс «лучший чтец произведений дагестанских авторов на родных языках»</vt:lpstr>
      <vt:lpstr>Слайд 29</vt:lpstr>
      <vt:lpstr>Слайд 30</vt:lpstr>
      <vt:lpstr>Конкурс проектов: «я учитель родного языка»</vt:lpstr>
      <vt:lpstr>Слайд 32</vt:lpstr>
      <vt:lpstr>Республиканский фестиваль родных языков</vt:lpstr>
      <vt:lpstr>Слайд 34</vt:lpstr>
      <vt:lpstr>Конкурс сочинений по теме : «мой родной край»</vt:lpstr>
      <vt:lpstr>Слайд 36</vt:lpstr>
      <vt:lpstr>Школьные праздники коллективы отмечают совместно с родителями и местным населением.</vt:lpstr>
      <vt:lpstr>Слайд 38</vt:lpstr>
      <vt:lpstr>Слайд 39</vt:lpstr>
      <vt:lpstr>Слайд 40</vt:lpstr>
      <vt:lpstr>тематические классные часы, посвященные Международному дню родного   языка «Родной язык дорог каждому из нас»    </vt:lpstr>
      <vt:lpstr>Слайд 42</vt:lpstr>
      <vt:lpstr>Слайд 43</vt:lpstr>
      <vt:lpstr>Слайд 44</vt:lpstr>
      <vt:lpstr>Слайд 45</vt:lpstr>
      <vt:lpstr>Слайд 46</vt:lpstr>
      <vt:lpstr>Слайд 47</vt:lpstr>
      <vt:lpstr>Слайд 48</vt:lpstr>
      <vt:lpstr>Слайд 49</vt:lpstr>
      <vt:lpstr>Слайд 50</vt:lpstr>
      <vt:lpstr>Слайд 51</vt:lpstr>
      <vt:lpstr>Слайд 52</vt:lpstr>
      <vt:lpstr>Слайд 53</vt:lpstr>
      <vt:lpstr>Слайд 54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AxmeD</dc:creator>
  <cp:lastModifiedBy>Пользователь Windows</cp:lastModifiedBy>
  <cp:revision>57</cp:revision>
  <dcterms:created xsi:type="dcterms:W3CDTF">2017-02-16T11:09:32Z</dcterms:created>
  <dcterms:modified xsi:type="dcterms:W3CDTF">2023-03-13T12:42:56Z</dcterms:modified>
</cp:coreProperties>
</file>