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7" r:id="rId1"/>
  </p:sldMasterIdLst>
  <p:notesMasterIdLst>
    <p:notesMasterId r:id="rId18"/>
  </p:notesMasterIdLst>
  <p:sldIdLst>
    <p:sldId id="256" r:id="rId2"/>
    <p:sldId id="261" r:id="rId3"/>
    <p:sldId id="289" r:id="rId4"/>
    <p:sldId id="265" r:id="rId5"/>
    <p:sldId id="290" r:id="rId6"/>
    <p:sldId id="299" r:id="rId7"/>
    <p:sldId id="300" r:id="rId8"/>
    <p:sldId id="301" r:id="rId9"/>
    <p:sldId id="302" r:id="rId10"/>
    <p:sldId id="303" r:id="rId11"/>
    <p:sldId id="304" r:id="rId12"/>
    <p:sldId id="305" r:id="rId13"/>
    <p:sldId id="306" r:id="rId14"/>
    <p:sldId id="272" r:id="rId15"/>
    <p:sldId id="287" r:id="rId16"/>
    <p:sldId id="307" r:id="rId17"/>
  </p:sldIdLst>
  <p:sldSz cx="9144000" cy="5143500" type="screen16x9"/>
  <p:notesSz cx="6858000" cy="9144000"/>
  <p:embeddedFontLst>
    <p:embeddedFont>
      <p:font typeface="Roboto Condensed Light" panose="020B0604020202020204" charset="0"/>
      <p:regular r:id="rId19"/>
      <p:bold r:id="rId20"/>
      <p:italic r:id="rId21"/>
      <p:boldItalic r:id="rId22"/>
    </p:embeddedFont>
    <p:embeddedFont>
      <p:font typeface="Arvo" panose="020B0604020202020204" charset="0"/>
      <p:regular r:id="rId23"/>
      <p:bold r:id="rId24"/>
      <p:italic r:id="rId25"/>
      <p:boldItalic r:id="rId26"/>
    </p:embeddedFont>
    <p:embeddedFont>
      <p:font typeface="Roboto Condensed" panose="020B0604020202020204" charset="0"/>
      <p:regular r:id="rId27"/>
      <p:bold r:id="rId28"/>
      <p:italic r:id="rId29"/>
      <p:boldItalic r:id="rId30"/>
    </p:embeddedFont>
    <p:embeddedFont>
      <p:font typeface="Cambria" panose="02040503050406030204" pitchFamily="18" charset="0"/>
      <p:regular r:id="rId31"/>
      <p:bold r:id="rId32"/>
      <p:italic r:id="rId33"/>
      <p:boldItalic r:id="rId34"/>
    </p:embeddedFont>
    <p:embeddedFont>
      <p:font typeface="Calibri" panose="020F0502020204030204" pitchFamily="34" charset="0"/>
      <p:regular r:id="rId35"/>
      <p:bold r:id="rId36"/>
      <p:italic r:id="rId37"/>
      <p:boldItalic r:id="rId3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5F86"/>
    <a:srgbClr val="3F5378"/>
    <a:srgbClr val="FF9800"/>
    <a:srgbClr val="C7D3E6"/>
    <a:srgbClr val="D9C5BB"/>
    <a:srgbClr val="1457AE"/>
    <a:srgbClr val="C00071"/>
    <a:srgbClr val="00FFFF"/>
    <a:srgbClr val="0043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8E1938D-89A8-49DB-A16F-FC879FCC0146}">
  <a:tblStyle styleId="{98E1938D-89A8-49DB-A16F-FC879FCC014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49" d="100"/>
          <a:sy n="149" d="100"/>
        </p:scale>
        <p:origin x="40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font" Target="fonts/font16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font" Target="fonts/font15.fntdata"/><Relationship Id="rId38" Type="http://schemas.openxmlformats.org/officeDocument/2006/relationships/font" Target="fonts/font20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font" Target="fonts/font14.fntdata"/><Relationship Id="rId37" Type="http://schemas.openxmlformats.org/officeDocument/2006/relationships/font" Target="fonts/font19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font" Target="fonts/font18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font" Target="fonts/font1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3738524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299187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153584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8" name="Google Shape;298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75963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8" name="Google Shape;298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977828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6" name="Google Shape;416;g35ed75ccf_0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36792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7544483" y="657775"/>
            <a:ext cx="1299300" cy="4329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-7088"/>
            <a:ext cx="8661398" cy="5150588"/>
            <a:chOff x="0" y="-7088"/>
            <a:chExt cx="8661398" cy="5150588"/>
          </a:xfrm>
        </p:grpSpPr>
        <p:sp>
          <p:nvSpPr>
            <p:cNvPr id="12" name="Google Shape;12;p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Google Shape;14;p2"/>
          <p:cNvGrpSpPr/>
          <p:nvPr/>
        </p:nvGrpSpPr>
        <p:grpSpPr>
          <a:xfrm rot="10800000" flipH="1">
            <a:off x="1" y="1090763"/>
            <a:ext cx="8847502" cy="2961975"/>
            <a:chOff x="-8178042" y="-4493254"/>
            <a:chExt cx="19483598" cy="6522736"/>
          </a:xfrm>
        </p:grpSpPr>
        <p:sp>
          <p:nvSpPr>
            <p:cNvPr id="15" name="Google Shape;15;p2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Google Shape;17;p2"/>
          <p:cNvGrpSpPr/>
          <p:nvPr/>
        </p:nvGrpSpPr>
        <p:grpSpPr>
          <a:xfrm>
            <a:off x="3677236" y="4278349"/>
            <a:ext cx="5480829" cy="432996"/>
            <a:chOff x="5582265" y="4646738"/>
            <a:chExt cx="5480829" cy="432996"/>
          </a:xfrm>
        </p:grpSpPr>
        <p:sp>
          <p:nvSpPr>
            <p:cNvPr id="18" name="Google Shape;18;p2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9" name="Google Shape;19;p2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Google Shape;20;p2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685800" y="1090750"/>
            <a:ext cx="53679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" name="Google Shape;62;p5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63" name="Google Shape;63;p5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64" name="Google Shape;64;p5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65" name="Google Shape;65;p5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66" name="Google Shape;66;p5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67" name="Google Shape;67;p5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68" name="Google Shape;68;p5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69" name="Google Shape;69;p5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70" name="Google Shape;70;p5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71" name="Google Shape;71;p5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72" name="Google Shape;72;p5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73" name="Google Shape;73;p5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74;p5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5" name="Google Shape;75;p5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76" name="Google Shape;76;p5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" name="Google Shape;77;p5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78" name="Google Shape;78;p5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492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5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▰"/>
              <a:defRPr/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SzPts val="2400"/>
              <a:buChar char="▻"/>
              <a:defRPr/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SzPts val="2400"/>
              <a:buChar char="▻"/>
              <a:defRPr/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SzPts val="2400"/>
              <a:buChar char="▻"/>
              <a:defRPr/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SzPts val="2400"/>
              <a:buChar char="▻"/>
              <a:defRPr/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SzPts val="2400"/>
              <a:buChar char="▻"/>
              <a:defRPr/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SzPts val="2400"/>
              <a:buChar char="▻"/>
              <a:defRPr/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SzPts val="2400"/>
              <a:buChar char="▻"/>
              <a:defRPr/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SzPts val="2400"/>
              <a:buChar char="▻"/>
              <a:defRPr/>
            </a:lvl9pPr>
          </a:lstStyle>
          <a:p>
            <a:endParaRPr/>
          </a:p>
        </p:txBody>
      </p:sp>
      <p:sp>
        <p:nvSpPr>
          <p:cNvPr id="80" name="Google Shape;80;p5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oogle Shape;82;p6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83" name="Google Shape;83;p6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84" name="Google Shape;84;p6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85" name="Google Shape;85;p6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6" name="Google Shape;86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87" name="Google Shape;87;p6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9" name="Google Shape;89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90" name="Google Shape;90;p6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91" name="Google Shape;91;p6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2" name="Google Shape;92;p6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93" name="Google Shape;93;p6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94;p6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5" name="Google Shape;95;p6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96" name="Google Shape;96;p6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97;p6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98" name="Google Shape;98;p6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6"/>
          <p:cNvSpPr txBox="1">
            <a:spLocks noGrp="1"/>
          </p:cNvSpPr>
          <p:nvPr>
            <p:ph type="body" idx="1"/>
          </p:nvPr>
        </p:nvSpPr>
        <p:spPr>
          <a:xfrm>
            <a:off x="814275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0" name="Google Shape;100;p6"/>
          <p:cNvSpPr txBox="1">
            <a:spLocks noGrp="1"/>
          </p:cNvSpPr>
          <p:nvPr>
            <p:ph type="body" idx="2"/>
          </p:nvPr>
        </p:nvSpPr>
        <p:spPr>
          <a:xfrm>
            <a:off x="4396123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1" name="Google Shape;101;p6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" name="Google Shape;125;p8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126" name="Google Shape;126;p8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127" name="Google Shape;127;p8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128" name="Google Shape;128;p8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29" name="Google Shape;129;p8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130" name="Google Shape;130;p8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131" name="Google Shape;131;p8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32" name="Google Shape;132;p8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133" name="Google Shape;133;p8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134" name="Google Shape;134;p8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35" name="Google Shape;135;p8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36" name="Google Shape;136;p8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" name="Google Shape;137;p8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38" name="Google Shape;138;p8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39" name="Google Shape;139;p8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" name="Google Shape;140;p8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41" name="Google Shape;141;p8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8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0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164" name="Google Shape;164;p10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165" name="Google Shape;165;p10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66" name="Google Shape;166;p10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67" name="Google Shape;167;p10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" name="Google Shape;168;p10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9" name="Google Shape;169;p10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70" name="Google Shape;170;p10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" name="Google Shape;171;p10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72" name="Google Shape;172;p10"/>
          <p:cNvGrpSpPr/>
          <p:nvPr/>
        </p:nvGrpSpPr>
        <p:grpSpPr>
          <a:xfrm rot="10800000">
            <a:off x="-8" y="-2"/>
            <a:ext cx="2202830" cy="670795"/>
            <a:chOff x="5575242" y="4472723"/>
            <a:chExt cx="2202830" cy="670795"/>
          </a:xfrm>
        </p:grpSpPr>
        <p:sp>
          <p:nvSpPr>
            <p:cNvPr id="173" name="Google Shape;173;p10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74" name="Google Shape;174;p10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75" name="Google Shape;175;p10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" name="Google Shape;176;p10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7" name="Google Shape;177;p10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78" name="Google Shape;178;p10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" name="Google Shape;179;p10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43837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▰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1" r:id="rId2"/>
    <p:sldLayoutId id="2147483652" r:id="rId3"/>
    <p:sldLayoutId id="2147483654" r:id="rId4"/>
    <p:sldLayoutId id="2147483658" r:id="rId5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omarofff@mail.ru" TargetMode="External"/><Relationship Id="rId5" Type="http://schemas.openxmlformats.org/officeDocument/2006/relationships/hyperlink" Target="mailto:aina.ibragimowa@yandex.ru" TargetMode="Externa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11" Type="http://schemas.openxmlformats.org/officeDocument/2006/relationships/image" Target="../media/image23.jp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"/>
          <p:cNvSpPr txBox="1">
            <a:spLocks noGrp="1"/>
          </p:cNvSpPr>
          <p:nvPr>
            <p:ph type="ctrTitle"/>
          </p:nvPr>
        </p:nvSpPr>
        <p:spPr>
          <a:xfrm>
            <a:off x="666065" y="-113101"/>
            <a:ext cx="7517486" cy="115906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ru-RU" sz="2000" i="1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Государственное казенное общеобразовательное учреждение  Республики Дагестан  </a:t>
            </a:r>
            <a:br>
              <a:rPr lang="ru-RU" sz="2000" i="1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i="1" dirty="0" err="1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Курминская</a:t>
            </a:r>
            <a:r>
              <a:rPr lang="ru-RU" sz="2000" i="1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 средняя школа - интернат»</a:t>
            </a:r>
            <a:endParaRPr lang="ru-RU" sz="2000" dirty="0">
              <a:ln w="0"/>
              <a:solidFill>
                <a:srgbClr val="7030A0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-52628" y="3955239"/>
            <a:ext cx="37365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n w="0"/>
                <a:solidFill>
                  <a:srgbClr val="004376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i="1" dirty="0" smtClean="0">
                <a:ln w="0"/>
                <a:solidFill>
                  <a:srgbClr val="004376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Хороший наставник тот, который заставляет вас меняться даже тогда, когда его самого рядом нет.</a:t>
            </a:r>
            <a:endParaRPr lang="ru-RU" sz="1600" b="1" i="1" dirty="0">
              <a:ln w="0"/>
              <a:solidFill>
                <a:srgbClr val="004376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28640" y="4224543"/>
            <a:ext cx="54140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ln w="0"/>
                <a:solidFill>
                  <a:srgbClr val="004376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Наставник:</a:t>
            </a:r>
            <a:r>
              <a:rPr lang="ru-RU" sz="1600" b="1" i="1" dirty="0" smtClean="0">
                <a:ln w="0"/>
                <a:solidFill>
                  <a:srgbClr val="004376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50" b="1" i="1" dirty="0" err="1" smtClean="0">
                <a:ln w="0"/>
                <a:solidFill>
                  <a:srgbClr val="004376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Абдулгапурова</a:t>
            </a:r>
            <a:r>
              <a:rPr lang="ru-RU" sz="1450" b="1" i="1" dirty="0" smtClean="0">
                <a:ln w="0"/>
                <a:solidFill>
                  <a:srgbClr val="004376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50" b="1" i="1" dirty="0" err="1" smtClean="0">
                <a:ln w="0"/>
                <a:solidFill>
                  <a:srgbClr val="004376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Патимат</a:t>
            </a:r>
            <a:r>
              <a:rPr lang="ru-RU" sz="1450" b="1" i="1" dirty="0" smtClean="0">
                <a:ln w="0"/>
                <a:solidFill>
                  <a:srgbClr val="004376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50" b="1" i="1" dirty="0" err="1" smtClean="0">
                <a:ln w="0"/>
                <a:solidFill>
                  <a:srgbClr val="004376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Абдулхалимовна</a:t>
            </a:r>
            <a:endParaRPr lang="ru-RU" sz="1450" b="1" i="1" dirty="0">
              <a:ln w="0"/>
              <a:solidFill>
                <a:srgbClr val="004376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4">
            <a:extLst>
              <a:ext uri="{FF2B5EF4-FFF2-40B4-BE49-F238E27FC236}">
                <a16:creationId xmlns:a16="http://schemas.microsoft.com/office/drawing/2014/main" xmlns="" id="{EF925C35-04BB-48CC-84BC-C4FB9295D4C8}"/>
              </a:ext>
            </a:extLst>
          </p:cNvPr>
          <p:cNvSpPr/>
          <p:nvPr/>
        </p:nvSpPr>
        <p:spPr>
          <a:xfrm rot="10800000">
            <a:off x="6624465" y="4621850"/>
            <a:ext cx="2695255" cy="229664"/>
          </a:xfrm>
          <a:custGeom>
            <a:avLst/>
            <a:gdLst>
              <a:gd name="connsiteX0" fmla="*/ 0 w 6510867"/>
              <a:gd name="connsiteY0" fmla="*/ 0 h 1574800"/>
              <a:gd name="connsiteX1" fmla="*/ 6510867 w 6510867"/>
              <a:gd name="connsiteY1" fmla="*/ 0 h 1574800"/>
              <a:gd name="connsiteX2" fmla="*/ 6510867 w 6510867"/>
              <a:gd name="connsiteY2" fmla="*/ 1574800 h 1574800"/>
              <a:gd name="connsiteX3" fmla="*/ 0 w 6510867"/>
              <a:gd name="connsiteY3" fmla="*/ 1574800 h 1574800"/>
              <a:gd name="connsiteX4" fmla="*/ 0 w 6510867"/>
              <a:gd name="connsiteY4" fmla="*/ 0 h 1574800"/>
              <a:gd name="connsiteX0" fmla="*/ 0 w 6510867"/>
              <a:gd name="connsiteY0" fmla="*/ 0 h 1574800"/>
              <a:gd name="connsiteX1" fmla="*/ 4859867 w 6510867"/>
              <a:gd name="connsiteY1" fmla="*/ 0 h 1574800"/>
              <a:gd name="connsiteX2" fmla="*/ 6510867 w 6510867"/>
              <a:gd name="connsiteY2" fmla="*/ 1574800 h 1574800"/>
              <a:gd name="connsiteX3" fmla="*/ 0 w 6510867"/>
              <a:gd name="connsiteY3" fmla="*/ 1574800 h 1574800"/>
              <a:gd name="connsiteX4" fmla="*/ 0 w 6510867"/>
              <a:gd name="connsiteY4" fmla="*/ 0 h 1574800"/>
              <a:gd name="connsiteX0" fmla="*/ 0 w 6047840"/>
              <a:gd name="connsiteY0" fmla="*/ 0 h 1574800"/>
              <a:gd name="connsiteX1" fmla="*/ 4859867 w 6047840"/>
              <a:gd name="connsiteY1" fmla="*/ 0 h 1574800"/>
              <a:gd name="connsiteX2" fmla="*/ 6047840 w 6047840"/>
              <a:gd name="connsiteY2" fmla="*/ 1574800 h 1574800"/>
              <a:gd name="connsiteX3" fmla="*/ 0 w 6047840"/>
              <a:gd name="connsiteY3" fmla="*/ 1574800 h 1574800"/>
              <a:gd name="connsiteX4" fmla="*/ 0 w 6047840"/>
              <a:gd name="connsiteY4" fmla="*/ 0 h 1574800"/>
              <a:gd name="connsiteX0" fmla="*/ 0 w 5518513"/>
              <a:gd name="connsiteY0" fmla="*/ 0 h 1607984"/>
              <a:gd name="connsiteX1" fmla="*/ 4859867 w 5518513"/>
              <a:gd name="connsiteY1" fmla="*/ 0 h 1607984"/>
              <a:gd name="connsiteX2" fmla="*/ 5518513 w 5518513"/>
              <a:gd name="connsiteY2" fmla="*/ 1607984 h 1607984"/>
              <a:gd name="connsiteX3" fmla="*/ 0 w 5518513"/>
              <a:gd name="connsiteY3" fmla="*/ 1574800 h 1607984"/>
              <a:gd name="connsiteX4" fmla="*/ 0 w 5518513"/>
              <a:gd name="connsiteY4" fmla="*/ 0 h 1607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18513" h="1607984">
                <a:moveTo>
                  <a:pt x="0" y="0"/>
                </a:moveTo>
                <a:lnTo>
                  <a:pt x="4859867" y="0"/>
                </a:lnTo>
                <a:lnTo>
                  <a:pt x="5518513" y="1607984"/>
                </a:lnTo>
                <a:lnTo>
                  <a:pt x="0" y="1574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scene3d>
            <a:camera prst="orthographicFront">
              <a:rot lat="0" lon="1799953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7151047" y="4580621"/>
            <a:ext cx="22739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i="1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Тел: 8988-290-16-37</a:t>
            </a:r>
            <a:endParaRPr lang="ru-RU" sz="1500" i="1" dirty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4">
            <a:extLst>
              <a:ext uri="{FF2B5EF4-FFF2-40B4-BE49-F238E27FC236}">
                <a16:creationId xmlns:a16="http://schemas.microsoft.com/office/drawing/2014/main" xmlns="" id="{EF925C35-04BB-48CC-84BC-C4FB9295D4C8}"/>
              </a:ext>
            </a:extLst>
          </p:cNvPr>
          <p:cNvSpPr/>
          <p:nvPr/>
        </p:nvSpPr>
        <p:spPr>
          <a:xfrm rot="10800000">
            <a:off x="6927072" y="4870837"/>
            <a:ext cx="2372912" cy="229664"/>
          </a:xfrm>
          <a:custGeom>
            <a:avLst/>
            <a:gdLst>
              <a:gd name="connsiteX0" fmla="*/ 0 w 6510867"/>
              <a:gd name="connsiteY0" fmla="*/ 0 h 1574800"/>
              <a:gd name="connsiteX1" fmla="*/ 6510867 w 6510867"/>
              <a:gd name="connsiteY1" fmla="*/ 0 h 1574800"/>
              <a:gd name="connsiteX2" fmla="*/ 6510867 w 6510867"/>
              <a:gd name="connsiteY2" fmla="*/ 1574800 h 1574800"/>
              <a:gd name="connsiteX3" fmla="*/ 0 w 6510867"/>
              <a:gd name="connsiteY3" fmla="*/ 1574800 h 1574800"/>
              <a:gd name="connsiteX4" fmla="*/ 0 w 6510867"/>
              <a:gd name="connsiteY4" fmla="*/ 0 h 1574800"/>
              <a:gd name="connsiteX0" fmla="*/ 0 w 6510867"/>
              <a:gd name="connsiteY0" fmla="*/ 0 h 1574800"/>
              <a:gd name="connsiteX1" fmla="*/ 4859867 w 6510867"/>
              <a:gd name="connsiteY1" fmla="*/ 0 h 1574800"/>
              <a:gd name="connsiteX2" fmla="*/ 6510867 w 6510867"/>
              <a:gd name="connsiteY2" fmla="*/ 1574800 h 1574800"/>
              <a:gd name="connsiteX3" fmla="*/ 0 w 6510867"/>
              <a:gd name="connsiteY3" fmla="*/ 1574800 h 1574800"/>
              <a:gd name="connsiteX4" fmla="*/ 0 w 6510867"/>
              <a:gd name="connsiteY4" fmla="*/ 0 h 1574800"/>
              <a:gd name="connsiteX0" fmla="*/ 0 w 6047840"/>
              <a:gd name="connsiteY0" fmla="*/ 0 h 1574800"/>
              <a:gd name="connsiteX1" fmla="*/ 4859867 w 6047840"/>
              <a:gd name="connsiteY1" fmla="*/ 0 h 1574800"/>
              <a:gd name="connsiteX2" fmla="*/ 6047840 w 6047840"/>
              <a:gd name="connsiteY2" fmla="*/ 1574800 h 1574800"/>
              <a:gd name="connsiteX3" fmla="*/ 0 w 6047840"/>
              <a:gd name="connsiteY3" fmla="*/ 1574800 h 1574800"/>
              <a:gd name="connsiteX4" fmla="*/ 0 w 6047840"/>
              <a:gd name="connsiteY4" fmla="*/ 0 h 1574800"/>
              <a:gd name="connsiteX0" fmla="*/ 0 w 5518513"/>
              <a:gd name="connsiteY0" fmla="*/ 0 h 1607984"/>
              <a:gd name="connsiteX1" fmla="*/ 4859867 w 5518513"/>
              <a:gd name="connsiteY1" fmla="*/ 0 h 1607984"/>
              <a:gd name="connsiteX2" fmla="*/ 5518513 w 5518513"/>
              <a:gd name="connsiteY2" fmla="*/ 1607984 h 1607984"/>
              <a:gd name="connsiteX3" fmla="*/ 0 w 5518513"/>
              <a:gd name="connsiteY3" fmla="*/ 1574800 h 1607984"/>
              <a:gd name="connsiteX4" fmla="*/ 0 w 5518513"/>
              <a:gd name="connsiteY4" fmla="*/ 0 h 1607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18513" h="1607984">
                <a:moveTo>
                  <a:pt x="0" y="0"/>
                </a:moveTo>
                <a:lnTo>
                  <a:pt x="4859867" y="0"/>
                </a:lnTo>
                <a:lnTo>
                  <a:pt x="5518513" y="1607984"/>
                </a:lnTo>
                <a:lnTo>
                  <a:pt x="0" y="1574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scene3d>
            <a:camera prst="orthographicFront">
              <a:rot lat="0" lon="1799953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7216523" y="4847169"/>
            <a:ext cx="23879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Email</a:t>
            </a:r>
            <a:r>
              <a:rPr lang="ru-RU" sz="1200" i="1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200" i="1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matem221@mail.ru</a:t>
            </a:r>
            <a:endParaRPr lang="ru-RU" sz="1200" i="1" dirty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https://avatars.mds.yandex.net/i?id=c018e366b816d1fa29a11f9e19ea8f99f4785946-10986596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16" y="309650"/>
            <a:ext cx="1042350" cy="7363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557" y="1180117"/>
            <a:ext cx="7327697" cy="27751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7030A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942268" y="574391"/>
            <a:ext cx="5492400" cy="61392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ru-RU" sz="2800" i="1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Актуальность, цели и задачи.</a:t>
            </a:r>
            <a:r>
              <a:rPr lang="ru-RU" dirty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grpSp>
        <p:nvGrpSpPr>
          <p:cNvPr id="239" name="Google Shape;239;p16"/>
          <p:cNvGrpSpPr/>
          <p:nvPr/>
        </p:nvGrpSpPr>
        <p:grpSpPr>
          <a:xfrm>
            <a:off x="282216" y="590918"/>
            <a:ext cx="369505" cy="369505"/>
            <a:chOff x="2594050" y="1631825"/>
            <a:chExt cx="439625" cy="439625"/>
          </a:xfrm>
        </p:grpSpPr>
        <p:sp>
          <p:nvSpPr>
            <p:cNvPr id="240" name="Google Shape;240;p16"/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gdLst/>
              <a:ahLst/>
              <a:cxnLst/>
              <a:rect l="l" t="t" r="r" b="b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" name="Google Shape;241;p16"/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gdLst/>
              <a:ahLst/>
              <a:cxnLst/>
              <a:rect l="l" t="t" r="r" b="b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Google Shape;242;p16"/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gdLst/>
              <a:ahLst/>
              <a:cxnLst/>
              <a:rect l="l" t="t" r="r" b="b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Google Shape;243;p16"/>
            <p:cNvSpPr/>
            <p:nvPr/>
          </p:nvSpPr>
          <p:spPr>
            <a:xfrm>
              <a:off x="2801675" y="1740825"/>
              <a:ext cx="49950" cy="49950"/>
            </a:xfrm>
            <a:custGeom>
              <a:avLst/>
              <a:gdLst/>
              <a:ahLst/>
              <a:cxnLst/>
              <a:rect l="l" t="t" r="r" b="b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7" name="Рисунок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57391">
            <a:off x="7510246" y="132038"/>
            <a:ext cx="1295171" cy="129517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2279" y="1192205"/>
            <a:ext cx="8889433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1" i="1" dirty="0" smtClean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настоящее время в нашей стране ощущается нехватка кадров в образовании. Государство стало поощрять молодых педагогов, которые решили связать свое будущее с работой в образовании. Первые шаги в новой профессии сопровождаются большим эмоциональным напряжением и постоянной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мобильностью.</a:t>
            </a:r>
          </a:p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Поэтому в образовании всё чаще стала использоваться такая форма работы, как наставничество. Именно наставник отвечает за реализацию информационной, организационной, обучающей и других функций, обеспечивает условия для адаптации и непрерывного профессионального образования начинающего педагогического работника.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00" dirty="0" smtClean="0"/>
              <a:t> ,  .   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280" y="2726156"/>
            <a:ext cx="888943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1" i="1" dirty="0" smtClean="0">
                <a:ln w="0"/>
                <a:solidFill>
                  <a:srgbClr val="C00071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endParaRPr lang="ru-RU" sz="1800" b="1" i="1" dirty="0" smtClean="0">
              <a:ln w="0"/>
              <a:solidFill>
                <a:srgbClr val="C00071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оказание помощи молодым учителям в их профессиональном становлении.</a:t>
            </a:r>
            <a:r>
              <a:rPr lang="ru-RU" alt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2280" y="3250826"/>
            <a:ext cx="892998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1" i="1" dirty="0" smtClean="0">
                <a:ln w="0"/>
                <a:solidFill>
                  <a:srgbClr val="1457AE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привить молодым специалистам интерес к педагогической деятельности;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ускорить процесс профессионального становления учителя, развить его способности самостоятельно и качественно выполнять возложенные на него обязанности по занимаемой должности;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способствовать успешной адаптации молодых учителей к корпоративной культуре, правилам поведения в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школе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endPara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3</a:t>
            </a:fld>
            <a:endParaRPr lang="en"/>
          </a:p>
        </p:txBody>
      </p:sp>
      <p:sp>
        <p:nvSpPr>
          <p:cNvPr id="10" name="Параллелограмм 9"/>
          <p:cNvSpPr/>
          <p:nvPr/>
        </p:nvSpPr>
        <p:spPr>
          <a:xfrm>
            <a:off x="2782639" y="2844767"/>
            <a:ext cx="1903445" cy="761999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араллелограмм 12"/>
          <p:cNvSpPr/>
          <p:nvPr/>
        </p:nvSpPr>
        <p:spPr>
          <a:xfrm>
            <a:off x="233264" y="2836506"/>
            <a:ext cx="1946988" cy="761999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араллелограмм 15"/>
          <p:cNvSpPr/>
          <p:nvPr/>
        </p:nvSpPr>
        <p:spPr>
          <a:xfrm>
            <a:off x="5185820" y="3878425"/>
            <a:ext cx="2432180" cy="758076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араллелограмм 16"/>
          <p:cNvSpPr/>
          <p:nvPr/>
        </p:nvSpPr>
        <p:spPr>
          <a:xfrm>
            <a:off x="2658224" y="3855019"/>
            <a:ext cx="2432180" cy="781481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араллелограмм 17"/>
          <p:cNvSpPr/>
          <p:nvPr/>
        </p:nvSpPr>
        <p:spPr>
          <a:xfrm>
            <a:off x="192832" y="3855020"/>
            <a:ext cx="2369976" cy="781480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араллелограмм 19"/>
          <p:cNvSpPr/>
          <p:nvPr/>
        </p:nvSpPr>
        <p:spPr>
          <a:xfrm>
            <a:off x="5602762" y="2844767"/>
            <a:ext cx="2015238" cy="761999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араллелограмм 20"/>
          <p:cNvSpPr/>
          <p:nvPr/>
        </p:nvSpPr>
        <p:spPr>
          <a:xfrm>
            <a:off x="5965159" y="1777231"/>
            <a:ext cx="2369976" cy="781480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араллелограмм 21"/>
          <p:cNvSpPr/>
          <p:nvPr/>
        </p:nvSpPr>
        <p:spPr>
          <a:xfrm>
            <a:off x="3284373" y="1798508"/>
            <a:ext cx="2369976" cy="781480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араллелограмм 22"/>
          <p:cNvSpPr/>
          <p:nvPr/>
        </p:nvSpPr>
        <p:spPr>
          <a:xfrm>
            <a:off x="612709" y="1798508"/>
            <a:ext cx="2369976" cy="781480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192833" y="511552"/>
            <a:ext cx="6116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i="1" dirty="0" smtClean="0">
                <a:ln w="0"/>
                <a:solidFill>
                  <a:srgbClr val="00FFFF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плана работы с молодыми специалистами</a:t>
            </a:r>
            <a:endParaRPr lang="ru-RU" sz="1800" b="1" i="1" dirty="0">
              <a:ln w="0"/>
              <a:solidFill>
                <a:srgbClr val="00FFFF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12709" y="1728163"/>
            <a:ext cx="22123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1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и знание нормативных документов образования</a:t>
            </a:r>
            <a:endParaRPr lang="ru-RU" sz="1200" b="1" i="1" dirty="0">
              <a:solidFill>
                <a:srgbClr val="00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0580" y="2782822"/>
            <a:ext cx="2212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проведения </a:t>
            </a:r>
          </a:p>
          <a:p>
            <a:pPr algn="ctr"/>
            <a:r>
              <a:rPr lang="ru-RU" sz="1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урока по всем </a:t>
            </a:r>
          </a:p>
          <a:p>
            <a:pPr algn="ctr"/>
            <a:r>
              <a:rPr lang="ru-RU" sz="1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 аспектам</a:t>
            </a:r>
            <a:endParaRPr lang="ru-RU" sz="1200" b="1" i="1" dirty="0">
              <a:solidFill>
                <a:srgbClr val="00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063682" y="1858882"/>
            <a:ext cx="22714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Заполнение диагностического листа, анкетирование</a:t>
            </a:r>
            <a:endParaRPr lang="ru-RU" sz="1200" b="1" i="1" dirty="0">
              <a:solidFill>
                <a:srgbClr val="00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257349" y="1888749"/>
            <a:ext cx="239374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школьной документацией</a:t>
            </a:r>
            <a:endParaRPr lang="ru-RU" sz="1200" b="1" i="1" dirty="0" smtClean="0">
              <a:solidFill>
                <a:srgbClr val="00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000" dirty="0">
              <a:solidFill>
                <a:srgbClr val="00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560638" y="2858675"/>
            <a:ext cx="22000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Воспитательная работа. Работа классного руководителя.</a:t>
            </a:r>
            <a:endParaRPr lang="ru-RU" sz="1200" b="1" i="1" dirty="0">
              <a:solidFill>
                <a:srgbClr val="00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576416" y="2894151"/>
            <a:ext cx="2212356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Молодой </a:t>
            </a:r>
          </a:p>
          <a:p>
            <a:pPr algn="ctr"/>
            <a:r>
              <a:rPr lang="ru-RU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</a:t>
            </a:r>
            <a:endParaRPr lang="ru-RU" sz="1100" b="1" i="1" dirty="0" smtClean="0">
              <a:solidFill>
                <a:srgbClr val="00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100" b="1" i="1" dirty="0">
              <a:solidFill>
                <a:srgbClr val="00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32110" y="3945278"/>
            <a:ext cx="2212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в учебном </a:t>
            </a:r>
          </a:p>
          <a:p>
            <a:pPr algn="ctr"/>
            <a:r>
              <a:rPr lang="ru-RU" sz="1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кабинете</a:t>
            </a:r>
            <a:endParaRPr lang="ru-RU" sz="1200" b="1" i="1" dirty="0">
              <a:solidFill>
                <a:srgbClr val="00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704402" y="3806168"/>
            <a:ext cx="22714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одаренными учащимися и требующими усиленного педагогического внимания</a:t>
            </a:r>
            <a:endParaRPr lang="ru-RU" sz="1200" b="1" i="1" dirty="0">
              <a:solidFill>
                <a:srgbClr val="00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306168" y="4053000"/>
            <a:ext cx="22123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родителями</a:t>
            </a:r>
            <a:endParaRPr lang="ru-RU" sz="1100" b="1" i="1" dirty="0">
              <a:solidFill>
                <a:srgbClr val="00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3668986" y="3606766"/>
            <a:ext cx="461800" cy="2332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трелка вправо 3"/>
          <p:cNvSpPr/>
          <p:nvPr/>
        </p:nvSpPr>
        <p:spPr>
          <a:xfrm>
            <a:off x="4615816" y="3040719"/>
            <a:ext cx="1117778" cy="2473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5"/>
          <p:cNvSpPr/>
          <p:nvPr/>
        </p:nvSpPr>
        <p:spPr>
          <a:xfrm rot="10800000">
            <a:off x="2092419" y="3146976"/>
            <a:ext cx="780117" cy="1410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rot="20811941">
            <a:off x="4657957" y="2674299"/>
            <a:ext cx="1413974" cy="901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 rot="2603486">
            <a:off x="2622197" y="2594935"/>
            <a:ext cx="427876" cy="1357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 rot="20024992">
            <a:off x="2191450" y="3639448"/>
            <a:ext cx="690164" cy="1357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3" name="Picture 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7277" y="72605"/>
            <a:ext cx="1505152" cy="154811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Скругленный прямоугольник 25"/>
          <p:cNvSpPr/>
          <p:nvPr/>
        </p:nvSpPr>
        <p:spPr>
          <a:xfrm rot="12039875">
            <a:off x="4454494" y="3574913"/>
            <a:ext cx="1298954" cy="1211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4432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0"/>
          <p:cNvSpPr txBox="1">
            <a:spLocks noGrp="1"/>
          </p:cNvSpPr>
          <p:nvPr>
            <p:ph type="title"/>
          </p:nvPr>
        </p:nvSpPr>
        <p:spPr>
          <a:xfrm>
            <a:off x="630427" y="392575"/>
            <a:ext cx="5676248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НАСТАВНИК </a:t>
            </a:r>
            <a:r>
              <a:rPr lang="ru-RU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учитель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математики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Абдулгапурова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Патимат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Абдулхалимовна</a:t>
            </a:r>
            <a:endParaRPr dirty="0"/>
          </a:p>
        </p:txBody>
      </p:sp>
      <p:sp>
        <p:nvSpPr>
          <p:cNvPr id="301" name="Google Shape;301;p20"/>
          <p:cNvSpPr txBox="1">
            <a:spLocks noGrp="1"/>
          </p:cNvSpPr>
          <p:nvPr>
            <p:ph type="body" idx="1"/>
          </p:nvPr>
        </p:nvSpPr>
        <p:spPr>
          <a:xfrm>
            <a:off x="391789" y="1283363"/>
            <a:ext cx="4660905" cy="314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ru-RU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Место работы - </a:t>
            </a:r>
            <a:r>
              <a:rPr lang="ru-RU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ГКОУ РД «</a:t>
            </a:r>
            <a:r>
              <a:rPr lang="ru-RU" kern="1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Курминская</a:t>
            </a:r>
            <a:r>
              <a:rPr lang="ru-RU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СШИ»</a:t>
            </a:r>
            <a:endParaRPr lang="ru-RU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ru-RU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 – высшее; 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ru-RU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Стаж работы - </a:t>
            </a:r>
            <a:r>
              <a:rPr lang="ru-RU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 лет;</a:t>
            </a:r>
            <a:endParaRPr lang="ru-RU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ru-RU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Квалификационная категория –высшая.</a:t>
            </a:r>
          </a:p>
        </p:txBody>
      </p:sp>
      <p:sp>
        <p:nvSpPr>
          <p:cNvPr id="303" name="Google Shape;303;p20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grpSp>
        <p:nvGrpSpPr>
          <p:cNvPr id="304" name="Google Shape;304;p20"/>
          <p:cNvGrpSpPr/>
          <p:nvPr/>
        </p:nvGrpSpPr>
        <p:grpSpPr>
          <a:xfrm>
            <a:off x="299071" y="635918"/>
            <a:ext cx="335800" cy="279517"/>
            <a:chOff x="1247825" y="322750"/>
            <a:chExt cx="443300" cy="369000"/>
          </a:xfrm>
        </p:grpSpPr>
        <p:sp>
          <p:nvSpPr>
            <p:cNvPr id="305" name="Google Shape;305;p20"/>
            <p:cNvSpPr/>
            <p:nvPr/>
          </p:nvSpPr>
          <p:spPr>
            <a:xfrm>
              <a:off x="1247825" y="322750"/>
              <a:ext cx="443300" cy="369000"/>
            </a:xfrm>
            <a:custGeom>
              <a:avLst/>
              <a:gdLst/>
              <a:ahLst/>
              <a:cxnLst/>
              <a:rect l="l" t="t" r="r" b="b"/>
              <a:pathLst>
                <a:path w="17732" h="14760" fill="none" extrusionOk="0">
                  <a:moveTo>
                    <a:pt x="16952" y="2558"/>
                  </a:moveTo>
                  <a:lnTo>
                    <a:pt x="13664" y="2558"/>
                  </a:lnTo>
                  <a:lnTo>
                    <a:pt x="13226" y="755"/>
                  </a:lnTo>
                  <a:lnTo>
                    <a:pt x="13226" y="755"/>
                  </a:lnTo>
                  <a:lnTo>
                    <a:pt x="13177" y="609"/>
                  </a:lnTo>
                  <a:lnTo>
                    <a:pt x="13104" y="463"/>
                  </a:lnTo>
                  <a:lnTo>
                    <a:pt x="13006" y="317"/>
                  </a:lnTo>
                  <a:lnTo>
                    <a:pt x="12885" y="220"/>
                  </a:lnTo>
                  <a:lnTo>
                    <a:pt x="12739" y="122"/>
                  </a:lnTo>
                  <a:lnTo>
                    <a:pt x="12592" y="49"/>
                  </a:lnTo>
                  <a:lnTo>
                    <a:pt x="12446" y="0"/>
                  </a:lnTo>
                  <a:lnTo>
                    <a:pt x="12276" y="0"/>
                  </a:lnTo>
                  <a:lnTo>
                    <a:pt x="5456" y="0"/>
                  </a:lnTo>
                  <a:lnTo>
                    <a:pt x="5456" y="0"/>
                  </a:lnTo>
                  <a:lnTo>
                    <a:pt x="5286" y="0"/>
                  </a:lnTo>
                  <a:lnTo>
                    <a:pt x="5140" y="49"/>
                  </a:lnTo>
                  <a:lnTo>
                    <a:pt x="4994" y="122"/>
                  </a:lnTo>
                  <a:lnTo>
                    <a:pt x="4848" y="220"/>
                  </a:lnTo>
                  <a:lnTo>
                    <a:pt x="4726" y="317"/>
                  </a:lnTo>
                  <a:lnTo>
                    <a:pt x="4628" y="463"/>
                  </a:lnTo>
                  <a:lnTo>
                    <a:pt x="4555" y="609"/>
                  </a:lnTo>
                  <a:lnTo>
                    <a:pt x="4507" y="755"/>
                  </a:lnTo>
                  <a:lnTo>
                    <a:pt x="4068" y="2558"/>
                  </a:lnTo>
                  <a:lnTo>
                    <a:pt x="3240" y="2558"/>
                  </a:lnTo>
                  <a:lnTo>
                    <a:pt x="3240" y="2558"/>
                  </a:lnTo>
                  <a:lnTo>
                    <a:pt x="3240" y="2558"/>
                  </a:lnTo>
                  <a:lnTo>
                    <a:pt x="3240" y="2460"/>
                  </a:lnTo>
                  <a:lnTo>
                    <a:pt x="3216" y="2363"/>
                  </a:lnTo>
                  <a:lnTo>
                    <a:pt x="3167" y="2290"/>
                  </a:lnTo>
                  <a:lnTo>
                    <a:pt x="3094" y="2217"/>
                  </a:lnTo>
                  <a:lnTo>
                    <a:pt x="3045" y="2144"/>
                  </a:lnTo>
                  <a:lnTo>
                    <a:pt x="2948" y="2119"/>
                  </a:lnTo>
                  <a:lnTo>
                    <a:pt x="2850" y="2071"/>
                  </a:lnTo>
                  <a:lnTo>
                    <a:pt x="2753" y="2071"/>
                  </a:lnTo>
                  <a:lnTo>
                    <a:pt x="2047" y="2071"/>
                  </a:lnTo>
                  <a:lnTo>
                    <a:pt x="2047" y="2071"/>
                  </a:lnTo>
                  <a:lnTo>
                    <a:pt x="1949" y="2071"/>
                  </a:lnTo>
                  <a:lnTo>
                    <a:pt x="1852" y="2119"/>
                  </a:lnTo>
                  <a:lnTo>
                    <a:pt x="1779" y="2144"/>
                  </a:lnTo>
                  <a:lnTo>
                    <a:pt x="1706" y="2217"/>
                  </a:lnTo>
                  <a:lnTo>
                    <a:pt x="1633" y="2290"/>
                  </a:lnTo>
                  <a:lnTo>
                    <a:pt x="1608" y="2363"/>
                  </a:lnTo>
                  <a:lnTo>
                    <a:pt x="1560" y="2460"/>
                  </a:lnTo>
                  <a:lnTo>
                    <a:pt x="1560" y="2558"/>
                  </a:lnTo>
                  <a:lnTo>
                    <a:pt x="1560" y="2558"/>
                  </a:lnTo>
                  <a:lnTo>
                    <a:pt x="780" y="2558"/>
                  </a:lnTo>
                  <a:lnTo>
                    <a:pt x="780" y="2558"/>
                  </a:lnTo>
                  <a:lnTo>
                    <a:pt x="634" y="2582"/>
                  </a:lnTo>
                  <a:lnTo>
                    <a:pt x="488" y="2631"/>
                  </a:lnTo>
                  <a:lnTo>
                    <a:pt x="342" y="2679"/>
                  </a:lnTo>
                  <a:lnTo>
                    <a:pt x="220" y="2777"/>
                  </a:lnTo>
                  <a:lnTo>
                    <a:pt x="123" y="2899"/>
                  </a:lnTo>
                  <a:lnTo>
                    <a:pt x="74" y="3045"/>
                  </a:lnTo>
                  <a:lnTo>
                    <a:pt x="25" y="3191"/>
                  </a:lnTo>
                  <a:lnTo>
                    <a:pt x="1" y="3337"/>
                  </a:lnTo>
                  <a:lnTo>
                    <a:pt x="1" y="13980"/>
                  </a:lnTo>
                  <a:lnTo>
                    <a:pt x="1" y="13980"/>
                  </a:lnTo>
                  <a:lnTo>
                    <a:pt x="25" y="14151"/>
                  </a:lnTo>
                  <a:lnTo>
                    <a:pt x="74" y="14297"/>
                  </a:lnTo>
                  <a:lnTo>
                    <a:pt x="123" y="14418"/>
                  </a:lnTo>
                  <a:lnTo>
                    <a:pt x="220" y="14540"/>
                  </a:lnTo>
                  <a:lnTo>
                    <a:pt x="342" y="14638"/>
                  </a:lnTo>
                  <a:lnTo>
                    <a:pt x="488" y="14711"/>
                  </a:lnTo>
                  <a:lnTo>
                    <a:pt x="634" y="14759"/>
                  </a:lnTo>
                  <a:lnTo>
                    <a:pt x="780" y="14759"/>
                  </a:lnTo>
                  <a:lnTo>
                    <a:pt x="16952" y="14759"/>
                  </a:lnTo>
                  <a:lnTo>
                    <a:pt x="16952" y="14759"/>
                  </a:lnTo>
                  <a:lnTo>
                    <a:pt x="17098" y="14759"/>
                  </a:lnTo>
                  <a:lnTo>
                    <a:pt x="17244" y="14711"/>
                  </a:lnTo>
                  <a:lnTo>
                    <a:pt x="17390" y="14638"/>
                  </a:lnTo>
                  <a:lnTo>
                    <a:pt x="17512" y="14540"/>
                  </a:lnTo>
                  <a:lnTo>
                    <a:pt x="17610" y="14418"/>
                  </a:lnTo>
                  <a:lnTo>
                    <a:pt x="17658" y="14297"/>
                  </a:lnTo>
                  <a:lnTo>
                    <a:pt x="17707" y="14151"/>
                  </a:lnTo>
                  <a:lnTo>
                    <a:pt x="17731" y="13980"/>
                  </a:lnTo>
                  <a:lnTo>
                    <a:pt x="17731" y="3337"/>
                  </a:lnTo>
                  <a:lnTo>
                    <a:pt x="17731" y="3337"/>
                  </a:lnTo>
                  <a:lnTo>
                    <a:pt x="17707" y="3191"/>
                  </a:lnTo>
                  <a:lnTo>
                    <a:pt x="17658" y="3045"/>
                  </a:lnTo>
                  <a:lnTo>
                    <a:pt x="17610" y="2899"/>
                  </a:lnTo>
                  <a:lnTo>
                    <a:pt x="17512" y="2777"/>
                  </a:lnTo>
                  <a:lnTo>
                    <a:pt x="17390" y="2679"/>
                  </a:lnTo>
                  <a:lnTo>
                    <a:pt x="17244" y="2631"/>
                  </a:lnTo>
                  <a:lnTo>
                    <a:pt x="17098" y="2582"/>
                  </a:lnTo>
                  <a:lnTo>
                    <a:pt x="16952" y="2558"/>
                  </a:lnTo>
                  <a:lnTo>
                    <a:pt x="16952" y="2558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" name="Google Shape;306;p20"/>
            <p:cNvSpPr/>
            <p:nvPr/>
          </p:nvSpPr>
          <p:spPr>
            <a:xfrm>
              <a:off x="1398225" y="386675"/>
              <a:ext cx="142500" cy="25"/>
            </a:xfrm>
            <a:custGeom>
              <a:avLst/>
              <a:gdLst/>
              <a:ahLst/>
              <a:cxnLst/>
              <a:rect l="l" t="t" r="r" b="b"/>
              <a:pathLst>
                <a:path w="5700" h="1" fill="none" extrusionOk="0">
                  <a:moveTo>
                    <a:pt x="5700" y="1"/>
                  </a:move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" name="Google Shape;307;p20"/>
            <p:cNvSpPr/>
            <p:nvPr/>
          </p:nvSpPr>
          <p:spPr>
            <a:xfrm>
              <a:off x="1370225" y="450000"/>
              <a:ext cx="198500" cy="197900"/>
            </a:xfrm>
            <a:custGeom>
              <a:avLst/>
              <a:gdLst/>
              <a:ahLst/>
              <a:cxnLst/>
              <a:rect l="l" t="t" r="r" b="b"/>
              <a:pathLst>
                <a:path w="7940" h="7916" fill="none" extrusionOk="0">
                  <a:moveTo>
                    <a:pt x="3970" y="7916"/>
                  </a:moveTo>
                  <a:lnTo>
                    <a:pt x="3970" y="7916"/>
                  </a:lnTo>
                  <a:lnTo>
                    <a:pt x="3556" y="7892"/>
                  </a:lnTo>
                  <a:lnTo>
                    <a:pt x="3166" y="7843"/>
                  </a:lnTo>
                  <a:lnTo>
                    <a:pt x="2801" y="7745"/>
                  </a:lnTo>
                  <a:lnTo>
                    <a:pt x="2436" y="7624"/>
                  </a:lnTo>
                  <a:lnTo>
                    <a:pt x="2070" y="7453"/>
                  </a:lnTo>
                  <a:lnTo>
                    <a:pt x="1754" y="7258"/>
                  </a:lnTo>
                  <a:lnTo>
                    <a:pt x="1462" y="7015"/>
                  </a:lnTo>
                  <a:lnTo>
                    <a:pt x="1169" y="6771"/>
                  </a:lnTo>
                  <a:lnTo>
                    <a:pt x="901" y="6479"/>
                  </a:lnTo>
                  <a:lnTo>
                    <a:pt x="682" y="6187"/>
                  </a:lnTo>
                  <a:lnTo>
                    <a:pt x="487" y="5846"/>
                  </a:lnTo>
                  <a:lnTo>
                    <a:pt x="317" y="5505"/>
                  </a:lnTo>
                  <a:lnTo>
                    <a:pt x="195" y="5139"/>
                  </a:lnTo>
                  <a:lnTo>
                    <a:pt x="98" y="4750"/>
                  </a:lnTo>
                  <a:lnTo>
                    <a:pt x="25" y="4360"/>
                  </a:lnTo>
                  <a:lnTo>
                    <a:pt x="0" y="3970"/>
                  </a:lnTo>
                  <a:lnTo>
                    <a:pt x="0" y="3970"/>
                  </a:lnTo>
                  <a:lnTo>
                    <a:pt x="25" y="3556"/>
                  </a:lnTo>
                  <a:lnTo>
                    <a:pt x="98" y="3167"/>
                  </a:lnTo>
                  <a:lnTo>
                    <a:pt x="195" y="2777"/>
                  </a:lnTo>
                  <a:lnTo>
                    <a:pt x="317" y="2412"/>
                  </a:lnTo>
                  <a:lnTo>
                    <a:pt x="487" y="2071"/>
                  </a:lnTo>
                  <a:lnTo>
                    <a:pt x="682" y="1754"/>
                  </a:lnTo>
                  <a:lnTo>
                    <a:pt x="901" y="1437"/>
                  </a:lnTo>
                  <a:lnTo>
                    <a:pt x="1169" y="1170"/>
                  </a:lnTo>
                  <a:lnTo>
                    <a:pt x="1462" y="902"/>
                  </a:lnTo>
                  <a:lnTo>
                    <a:pt x="1754" y="682"/>
                  </a:lnTo>
                  <a:lnTo>
                    <a:pt x="2070" y="488"/>
                  </a:lnTo>
                  <a:lnTo>
                    <a:pt x="2436" y="317"/>
                  </a:lnTo>
                  <a:lnTo>
                    <a:pt x="2801" y="171"/>
                  </a:lnTo>
                  <a:lnTo>
                    <a:pt x="3166" y="74"/>
                  </a:lnTo>
                  <a:lnTo>
                    <a:pt x="3556" y="25"/>
                  </a:lnTo>
                  <a:lnTo>
                    <a:pt x="3970" y="1"/>
                  </a:lnTo>
                  <a:lnTo>
                    <a:pt x="3970" y="1"/>
                  </a:lnTo>
                  <a:lnTo>
                    <a:pt x="4384" y="25"/>
                  </a:lnTo>
                  <a:lnTo>
                    <a:pt x="4774" y="74"/>
                  </a:lnTo>
                  <a:lnTo>
                    <a:pt x="5139" y="171"/>
                  </a:lnTo>
                  <a:lnTo>
                    <a:pt x="5505" y="317"/>
                  </a:lnTo>
                  <a:lnTo>
                    <a:pt x="5870" y="488"/>
                  </a:lnTo>
                  <a:lnTo>
                    <a:pt x="6186" y="682"/>
                  </a:lnTo>
                  <a:lnTo>
                    <a:pt x="6479" y="902"/>
                  </a:lnTo>
                  <a:lnTo>
                    <a:pt x="6771" y="1170"/>
                  </a:lnTo>
                  <a:lnTo>
                    <a:pt x="7039" y="1437"/>
                  </a:lnTo>
                  <a:lnTo>
                    <a:pt x="7258" y="1754"/>
                  </a:lnTo>
                  <a:lnTo>
                    <a:pt x="7453" y="2071"/>
                  </a:lnTo>
                  <a:lnTo>
                    <a:pt x="7623" y="2412"/>
                  </a:lnTo>
                  <a:lnTo>
                    <a:pt x="7745" y="2777"/>
                  </a:lnTo>
                  <a:lnTo>
                    <a:pt x="7843" y="3167"/>
                  </a:lnTo>
                  <a:lnTo>
                    <a:pt x="7916" y="3556"/>
                  </a:lnTo>
                  <a:lnTo>
                    <a:pt x="7940" y="3970"/>
                  </a:lnTo>
                  <a:lnTo>
                    <a:pt x="7940" y="3970"/>
                  </a:lnTo>
                  <a:lnTo>
                    <a:pt x="7916" y="4360"/>
                  </a:lnTo>
                  <a:lnTo>
                    <a:pt x="7843" y="4750"/>
                  </a:lnTo>
                  <a:lnTo>
                    <a:pt x="7745" y="5139"/>
                  </a:lnTo>
                  <a:lnTo>
                    <a:pt x="7623" y="5505"/>
                  </a:lnTo>
                  <a:lnTo>
                    <a:pt x="7453" y="5846"/>
                  </a:lnTo>
                  <a:lnTo>
                    <a:pt x="7258" y="6187"/>
                  </a:lnTo>
                  <a:lnTo>
                    <a:pt x="7039" y="6479"/>
                  </a:lnTo>
                  <a:lnTo>
                    <a:pt x="6771" y="6771"/>
                  </a:lnTo>
                  <a:lnTo>
                    <a:pt x="6479" y="7015"/>
                  </a:lnTo>
                  <a:lnTo>
                    <a:pt x="6186" y="7258"/>
                  </a:lnTo>
                  <a:lnTo>
                    <a:pt x="5870" y="7453"/>
                  </a:lnTo>
                  <a:lnTo>
                    <a:pt x="5505" y="7624"/>
                  </a:lnTo>
                  <a:lnTo>
                    <a:pt x="5139" y="7745"/>
                  </a:lnTo>
                  <a:lnTo>
                    <a:pt x="4774" y="7843"/>
                  </a:lnTo>
                  <a:lnTo>
                    <a:pt x="4384" y="7892"/>
                  </a:lnTo>
                  <a:lnTo>
                    <a:pt x="3970" y="7916"/>
                  </a:lnTo>
                  <a:lnTo>
                    <a:pt x="3970" y="7916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" name="Google Shape;308;p20"/>
            <p:cNvSpPr/>
            <p:nvPr/>
          </p:nvSpPr>
          <p:spPr>
            <a:xfrm>
              <a:off x="1403100" y="482875"/>
              <a:ext cx="132750" cy="132150"/>
            </a:xfrm>
            <a:custGeom>
              <a:avLst/>
              <a:gdLst/>
              <a:ahLst/>
              <a:cxnLst/>
              <a:rect l="l" t="t" r="r" b="b"/>
              <a:pathLst>
                <a:path w="5310" h="5286" fill="none" extrusionOk="0">
                  <a:moveTo>
                    <a:pt x="2655" y="5286"/>
                  </a:moveTo>
                  <a:lnTo>
                    <a:pt x="2655" y="5286"/>
                  </a:lnTo>
                  <a:lnTo>
                    <a:pt x="2387" y="5286"/>
                  </a:lnTo>
                  <a:lnTo>
                    <a:pt x="2119" y="5237"/>
                  </a:lnTo>
                  <a:lnTo>
                    <a:pt x="1876" y="5164"/>
                  </a:lnTo>
                  <a:lnTo>
                    <a:pt x="1632" y="5091"/>
                  </a:lnTo>
                  <a:lnTo>
                    <a:pt x="1389" y="4969"/>
                  </a:lnTo>
                  <a:lnTo>
                    <a:pt x="1169" y="4847"/>
                  </a:lnTo>
                  <a:lnTo>
                    <a:pt x="975" y="4677"/>
                  </a:lnTo>
                  <a:lnTo>
                    <a:pt x="780" y="4506"/>
                  </a:lnTo>
                  <a:lnTo>
                    <a:pt x="609" y="4336"/>
                  </a:lnTo>
                  <a:lnTo>
                    <a:pt x="463" y="4117"/>
                  </a:lnTo>
                  <a:lnTo>
                    <a:pt x="317" y="3897"/>
                  </a:lnTo>
                  <a:lnTo>
                    <a:pt x="220" y="3678"/>
                  </a:lnTo>
                  <a:lnTo>
                    <a:pt x="122" y="3435"/>
                  </a:lnTo>
                  <a:lnTo>
                    <a:pt x="74" y="3191"/>
                  </a:lnTo>
                  <a:lnTo>
                    <a:pt x="25" y="2923"/>
                  </a:lnTo>
                  <a:lnTo>
                    <a:pt x="0" y="2655"/>
                  </a:lnTo>
                  <a:lnTo>
                    <a:pt x="0" y="2655"/>
                  </a:lnTo>
                  <a:lnTo>
                    <a:pt x="25" y="2387"/>
                  </a:lnTo>
                  <a:lnTo>
                    <a:pt x="74" y="2120"/>
                  </a:lnTo>
                  <a:lnTo>
                    <a:pt x="122" y="1852"/>
                  </a:lnTo>
                  <a:lnTo>
                    <a:pt x="220" y="1608"/>
                  </a:lnTo>
                  <a:lnTo>
                    <a:pt x="317" y="1389"/>
                  </a:lnTo>
                  <a:lnTo>
                    <a:pt x="463" y="1170"/>
                  </a:lnTo>
                  <a:lnTo>
                    <a:pt x="609" y="975"/>
                  </a:lnTo>
                  <a:lnTo>
                    <a:pt x="780" y="780"/>
                  </a:lnTo>
                  <a:lnTo>
                    <a:pt x="975" y="610"/>
                  </a:lnTo>
                  <a:lnTo>
                    <a:pt x="1169" y="463"/>
                  </a:lnTo>
                  <a:lnTo>
                    <a:pt x="1389" y="317"/>
                  </a:lnTo>
                  <a:lnTo>
                    <a:pt x="1632" y="220"/>
                  </a:lnTo>
                  <a:lnTo>
                    <a:pt x="1876" y="122"/>
                  </a:lnTo>
                  <a:lnTo>
                    <a:pt x="2119" y="49"/>
                  </a:lnTo>
                  <a:lnTo>
                    <a:pt x="2387" y="25"/>
                  </a:lnTo>
                  <a:lnTo>
                    <a:pt x="2655" y="1"/>
                  </a:lnTo>
                  <a:lnTo>
                    <a:pt x="2655" y="1"/>
                  </a:lnTo>
                  <a:lnTo>
                    <a:pt x="2923" y="25"/>
                  </a:lnTo>
                  <a:lnTo>
                    <a:pt x="3191" y="49"/>
                  </a:lnTo>
                  <a:lnTo>
                    <a:pt x="3435" y="122"/>
                  </a:lnTo>
                  <a:lnTo>
                    <a:pt x="3678" y="220"/>
                  </a:lnTo>
                  <a:lnTo>
                    <a:pt x="3922" y="317"/>
                  </a:lnTo>
                  <a:lnTo>
                    <a:pt x="4141" y="463"/>
                  </a:lnTo>
                  <a:lnTo>
                    <a:pt x="4336" y="610"/>
                  </a:lnTo>
                  <a:lnTo>
                    <a:pt x="4530" y="780"/>
                  </a:lnTo>
                  <a:lnTo>
                    <a:pt x="4701" y="975"/>
                  </a:lnTo>
                  <a:lnTo>
                    <a:pt x="4847" y="1170"/>
                  </a:lnTo>
                  <a:lnTo>
                    <a:pt x="4993" y="1389"/>
                  </a:lnTo>
                  <a:lnTo>
                    <a:pt x="5091" y="1608"/>
                  </a:lnTo>
                  <a:lnTo>
                    <a:pt x="5188" y="1852"/>
                  </a:lnTo>
                  <a:lnTo>
                    <a:pt x="5237" y="2120"/>
                  </a:lnTo>
                  <a:lnTo>
                    <a:pt x="5285" y="2387"/>
                  </a:lnTo>
                  <a:lnTo>
                    <a:pt x="5310" y="2655"/>
                  </a:lnTo>
                  <a:lnTo>
                    <a:pt x="5310" y="2655"/>
                  </a:lnTo>
                  <a:lnTo>
                    <a:pt x="5285" y="2923"/>
                  </a:lnTo>
                  <a:lnTo>
                    <a:pt x="5237" y="3191"/>
                  </a:lnTo>
                  <a:lnTo>
                    <a:pt x="5188" y="3435"/>
                  </a:lnTo>
                  <a:lnTo>
                    <a:pt x="5091" y="3678"/>
                  </a:lnTo>
                  <a:lnTo>
                    <a:pt x="4993" y="3897"/>
                  </a:lnTo>
                  <a:lnTo>
                    <a:pt x="4847" y="4117"/>
                  </a:lnTo>
                  <a:lnTo>
                    <a:pt x="4701" y="4336"/>
                  </a:lnTo>
                  <a:lnTo>
                    <a:pt x="4530" y="4506"/>
                  </a:lnTo>
                  <a:lnTo>
                    <a:pt x="4336" y="4677"/>
                  </a:lnTo>
                  <a:lnTo>
                    <a:pt x="4141" y="4847"/>
                  </a:lnTo>
                  <a:lnTo>
                    <a:pt x="3922" y="4969"/>
                  </a:lnTo>
                  <a:lnTo>
                    <a:pt x="3678" y="5091"/>
                  </a:lnTo>
                  <a:lnTo>
                    <a:pt x="3435" y="5164"/>
                  </a:lnTo>
                  <a:lnTo>
                    <a:pt x="3191" y="5237"/>
                  </a:lnTo>
                  <a:lnTo>
                    <a:pt x="2923" y="5286"/>
                  </a:lnTo>
                  <a:lnTo>
                    <a:pt x="2655" y="5286"/>
                  </a:lnTo>
                  <a:lnTo>
                    <a:pt x="2655" y="5286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" name="Google Shape;309;p20"/>
            <p:cNvSpPr/>
            <p:nvPr/>
          </p:nvSpPr>
          <p:spPr>
            <a:xfrm>
              <a:off x="1588800" y="435400"/>
              <a:ext cx="66400" cy="43850"/>
            </a:xfrm>
            <a:custGeom>
              <a:avLst/>
              <a:gdLst/>
              <a:ahLst/>
              <a:cxnLst/>
              <a:rect l="l" t="t" r="r" b="b"/>
              <a:pathLst>
                <a:path w="2656" h="1754" fill="none" extrusionOk="0">
                  <a:moveTo>
                    <a:pt x="2655" y="1266"/>
                  </a:moveTo>
                  <a:lnTo>
                    <a:pt x="2655" y="1266"/>
                  </a:lnTo>
                  <a:lnTo>
                    <a:pt x="2655" y="1364"/>
                  </a:lnTo>
                  <a:lnTo>
                    <a:pt x="2631" y="1461"/>
                  </a:lnTo>
                  <a:lnTo>
                    <a:pt x="2582" y="1534"/>
                  </a:lnTo>
                  <a:lnTo>
                    <a:pt x="2509" y="1607"/>
                  </a:lnTo>
                  <a:lnTo>
                    <a:pt x="2461" y="1680"/>
                  </a:lnTo>
                  <a:lnTo>
                    <a:pt x="2363" y="1705"/>
                  </a:lnTo>
                  <a:lnTo>
                    <a:pt x="2266" y="1754"/>
                  </a:lnTo>
                  <a:lnTo>
                    <a:pt x="2168" y="1754"/>
                  </a:lnTo>
                  <a:lnTo>
                    <a:pt x="488" y="1754"/>
                  </a:lnTo>
                  <a:lnTo>
                    <a:pt x="488" y="1754"/>
                  </a:lnTo>
                  <a:lnTo>
                    <a:pt x="390" y="1754"/>
                  </a:lnTo>
                  <a:lnTo>
                    <a:pt x="293" y="1705"/>
                  </a:lnTo>
                  <a:lnTo>
                    <a:pt x="220" y="1680"/>
                  </a:lnTo>
                  <a:lnTo>
                    <a:pt x="147" y="1607"/>
                  </a:lnTo>
                  <a:lnTo>
                    <a:pt x="74" y="1534"/>
                  </a:lnTo>
                  <a:lnTo>
                    <a:pt x="49" y="1461"/>
                  </a:lnTo>
                  <a:lnTo>
                    <a:pt x="1" y="1364"/>
                  </a:lnTo>
                  <a:lnTo>
                    <a:pt x="1" y="1266"/>
                  </a:lnTo>
                  <a:lnTo>
                    <a:pt x="1" y="487"/>
                  </a:lnTo>
                  <a:lnTo>
                    <a:pt x="1" y="487"/>
                  </a:lnTo>
                  <a:lnTo>
                    <a:pt x="1" y="390"/>
                  </a:lnTo>
                  <a:lnTo>
                    <a:pt x="49" y="292"/>
                  </a:lnTo>
                  <a:lnTo>
                    <a:pt x="74" y="219"/>
                  </a:lnTo>
                  <a:lnTo>
                    <a:pt x="147" y="146"/>
                  </a:lnTo>
                  <a:lnTo>
                    <a:pt x="220" y="73"/>
                  </a:lnTo>
                  <a:lnTo>
                    <a:pt x="293" y="49"/>
                  </a:lnTo>
                  <a:lnTo>
                    <a:pt x="390" y="0"/>
                  </a:lnTo>
                  <a:lnTo>
                    <a:pt x="488" y="0"/>
                  </a:lnTo>
                  <a:lnTo>
                    <a:pt x="2168" y="0"/>
                  </a:lnTo>
                  <a:lnTo>
                    <a:pt x="2168" y="0"/>
                  </a:lnTo>
                  <a:lnTo>
                    <a:pt x="2266" y="0"/>
                  </a:lnTo>
                  <a:lnTo>
                    <a:pt x="2363" y="49"/>
                  </a:lnTo>
                  <a:lnTo>
                    <a:pt x="2461" y="73"/>
                  </a:lnTo>
                  <a:lnTo>
                    <a:pt x="2509" y="146"/>
                  </a:lnTo>
                  <a:lnTo>
                    <a:pt x="2582" y="219"/>
                  </a:lnTo>
                  <a:lnTo>
                    <a:pt x="2631" y="292"/>
                  </a:lnTo>
                  <a:lnTo>
                    <a:pt x="2655" y="390"/>
                  </a:lnTo>
                  <a:lnTo>
                    <a:pt x="2655" y="487"/>
                  </a:lnTo>
                  <a:lnTo>
                    <a:pt x="2655" y="1266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909" y="1348265"/>
            <a:ext cx="2931635" cy="261933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3F5378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0"/>
          <p:cNvSpPr txBox="1">
            <a:spLocks noGrp="1"/>
          </p:cNvSpPr>
          <p:nvPr>
            <p:ph type="title"/>
          </p:nvPr>
        </p:nvSpPr>
        <p:spPr>
          <a:xfrm>
            <a:off x="630427" y="392575"/>
            <a:ext cx="5676248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Молодые специалисты</a:t>
            </a:r>
            <a:endParaRPr sz="3600" dirty="0"/>
          </a:p>
        </p:txBody>
      </p:sp>
      <p:sp>
        <p:nvSpPr>
          <p:cNvPr id="301" name="Google Shape;301;p20"/>
          <p:cNvSpPr txBox="1">
            <a:spLocks noGrp="1"/>
          </p:cNvSpPr>
          <p:nvPr>
            <p:ph type="body" idx="1"/>
          </p:nvPr>
        </p:nvSpPr>
        <p:spPr>
          <a:xfrm>
            <a:off x="391789" y="1283363"/>
            <a:ext cx="4653397" cy="314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ru-RU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3" name="Google Shape;303;p20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 dirty="0"/>
          </a:p>
        </p:txBody>
      </p:sp>
      <p:grpSp>
        <p:nvGrpSpPr>
          <p:cNvPr id="304" name="Google Shape;304;p20"/>
          <p:cNvGrpSpPr/>
          <p:nvPr/>
        </p:nvGrpSpPr>
        <p:grpSpPr>
          <a:xfrm>
            <a:off x="299071" y="635918"/>
            <a:ext cx="335800" cy="279517"/>
            <a:chOff x="1247825" y="322750"/>
            <a:chExt cx="443300" cy="369000"/>
          </a:xfrm>
        </p:grpSpPr>
        <p:sp>
          <p:nvSpPr>
            <p:cNvPr id="305" name="Google Shape;305;p20"/>
            <p:cNvSpPr/>
            <p:nvPr/>
          </p:nvSpPr>
          <p:spPr>
            <a:xfrm>
              <a:off x="1247825" y="322750"/>
              <a:ext cx="443300" cy="369000"/>
            </a:xfrm>
            <a:custGeom>
              <a:avLst/>
              <a:gdLst/>
              <a:ahLst/>
              <a:cxnLst/>
              <a:rect l="l" t="t" r="r" b="b"/>
              <a:pathLst>
                <a:path w="17732" h="14760" fill="none" extrusionOk="0">
                  <a:moveTo>
                    <a:pt x="16952" y="2558"/>
                  </a:moveTo>
                  <a:lnTo>
                    <a:pt x="13664" y="2558"/>
                  </a:lnTo>
                  <a:lnTo>
                    <a:pt x="13226" y="755"/>
                  </a:lnTo>
                  <a:lnTo>
                    <a:pt x="13226" y="755"/>
                  </a:lnTo>
                  <a:lnTo>
                    <a:pt x="13177" y="609"/>
                  </a:lnTo>
                  <a:lnTo>
                    <a:pt x="13104" y="463"/>
                  </a:lnTo>
                  <a:lnTo>
                    <a:pt x="13006" y="317"/>
                  </a:lnTo>
                  <a:lnTo>
                    <a:pt x="12885" y="220"/>
                  </a:lnTo>
                  <a:lnTo>
                    <a:pt x="12739" y="122"/>
                  </a:lnTo>
                  <a:lnTo>
                    <a:pt x="12592" y="49"/>
                  </a:lnTo>
                  <a:lnTo>
                    <a:pt x="12446" y="0"/>
                  </a:lnTo>
                  <a:lnTo>
                    <a:pt x="12276" y="0"/>
                  </a:lnTo>
                  <a:lnTo>
                    <a:pt x="5456" y="0"/>
                  </a:lnTo>
                  <a:lnTo>
                    <a:pt x="5456" y="0"/>
                  </a:lnTo>
                  <a:lnTo>
                    <a:pt x="5286" y="0"/>
                  </a:lnTo>
                  <a:lnTo>
                    <a:pt x="5140" y="49"/>
                  </a:lnTo>
                  <a:lnTo>
                    <a:pt x="4994" y="122"/>
                  </a:lnTo>
                  <a:lnTo>
                    <a:pt x="4848" y="220"/>
                  </a:lnTo>
                  <a:lnTo>
                    <a:pt x="4726" y="317"/>
                  </a:lnTo>
                  <a:lnTo>
                    <a:pt x="4628" y="463"/>
                  </a:lnTo>
                  <a:lnTo>
                    <a:pt x="4555" y="609"/>
                  </a:lnTo>
                  <a:lnTo>
                    <a:pt x="4507" y="755"/>
                  </a:lnTo>
                  <a:lnTo>
                    <a:pt x="4068" y="2558"/>
                  </a:lnTo>
                  <a:lnTo>
                    <a:pt x="3240" y="2558"/>
                  </a:lnTo>
                  <a:lnTo>
                    <a:pt x="3240" y="2558"/>
                  </a:lnTo>
                  <a:lnTo>
                    <a:pt x="3240" y="2558"/>
                  </a:lnTo>
                  <a:lnTo>
                    <a:pt x="3240" y="2460"/>
                  </a:lnTo>
                  <a:lnTo>
                    <a:pt x="3216" y="2363"/>
                  </a:lnTo>
                  <a:lnTo>
                    <a:pt x="3167" y="2290"/>
                  </a:lnTo>
                  <a:lnTo>
                    <a:pt x="3094" y="2217"/>
                  </a:lnTo>
                  <a:lnTo>
                    <a:pt x="3045" y="2144"/>
                  </a:lnTo>
                  <a:lnTo>
                    <a:pt x="2948" y="2119"/>
                  </a:lnTo>
                  <a:lnTo>
                    <a:pt x="2850" y="2071"/>
                  </a:lnTo>
                  <a:lnTo>
                    <a:pt x="2753" y="2071"/>
                  </a:lnTo>
                  <a:lnTo>
                    <a:pt x="2047" y="2071"/>
                  </a:lnTo>
                  <a:lnTo>
                    <a:pt x="2047" y="2071"/>
                  </a:lnTo>
                  <a:lnTo>
                    <a:pt x="1949" y="2071"/>
                  </a:lnTo>
                  <a:lnTo>
                    <a:pt x="1852" y="2119"/>
                  </a:lnTo>
                  <a:lnTo>
                    <a:pt x="1779" y="2144"/>
                  </a:lnTo>
                  <a:lnTo>
                    <a:pt x="1706" y="2217"/>
                  </a:lnTo>
                  <a:lnTo>
                    <a:pt x="1633" y="2290"/>
                  </a:lnTo>
                  <a:lnTo>
                    <a:pt x="1608" y="2363"/>
                  </a:lnTo>
                  <a:lnTo>
                    <a:pt x="1560" y="2460"/>
                  </a:lnTo>
                  <a:lnTo>
                    <a:pt x="1560" y="2558"/>
                  </a:lnTo>
                  <a:lnTo>
                    <a:pt x="1560" y="2558"/>
                  </a:lnTo>
                  <a:lnTo>
                    <a:pt x="780" y="2558"/>
                  </a:lnTo>
                  <a:lnTo>
                    <a:pt x="780" y="2558"/>
                  </a:lnTo>
                  <a:lnTo>
                    <a:pt x="634" y="2582"/>
                  </a:lnTo>
                  <a:lnTo>
                    <a:pt x="488" y="2631"/>
                  </a:lnTo>
                  <a:lnTo>
                    <a:pt x="342" y="2679"/>
                  </a:lnTo>
                  <a:lnTo>
                    <a:pt x="220" y="2777"/>
                  </a:lnTo>
                  <a:lnTo>
                    <a:pt x="123" y="2899"/>
                  </a:lnTo>
                  <a:lnTo>
                    <a:pt x="74" y="3045"/>
                  </a:lnTo>
                  <a:lnTo>
                    <a:pt x="25" y="3191"/>
                  </a:lnTo>
                  <a:lnTo>
                    <a:pt x="1" y="3337"/>
                  </a:lnTo>
                  <a:lnTo>
                    <a:pt x="1" y="13980"/>
                  </a:lnTo>
                  <a:lnTo>
                    <a:pt x="1" y="13980"/>
                  </a:lnTo>
                  <a:lnTo>
                    <a:pt x="25" y="14151"/>
                  </a:lnTo>
                  <a:lnTo>
                    <a:pt x="74" y="14297"/>
                  </a:lnTo>
                  <a:lnTo>
                    <a:pt x="123" y="14418"/>
                  </a:lnTo>
                  <a:lnTo>
                    <a:pt x="220" y="14540"/>
                  </a:lnTo>
                  <a:lnTo>
                    <a:pt x="342" y="14638"/>
                  </a:lnTo>
                  <a:lnTo>
                    <a:pt x="488" y="14711"/>
                  </a:lnTo>
                  <a:lnTo>
                    <a:pt x="634" y="14759"/>
                  </a:lnTo>
                  <a:lnTo>
                    <a:pt x="780" y="14759"/>
                  </a:lnTo>
                  <a:lnTo>
                    <a:pt x="16952" y="14759"/>
                  </a:lnTo>
                  <a:lnTo>
                    <a:pt x="16952" y="14759"/>
                  </a:lnTo>
                  <a:lnTo>
                    <a:pt x="17098" y="14759"/>
                  </a:lnTo>
                  <a:lnTo>
                    <a:pt x="17244" y="14711"/>
                  </a:lnTo>
                  <a:lnTo>
                    <a:pt x="17390" y="14638"/>
                  </a:lnTo>
                  <a:lnTo>
                    <a:pt x="17512" y="14540"/>
                  </a:lnTo>
                  <a:lnTo>
                    <a:pt x="17610" y="14418"/>
                  </a:lnTo>
                  <a:lnTo>
                    <a:pt x="17658" y="14297"/>
                  </a:lnTo>
                  <a:lnTo>
                    <a:pt x="17707" y="14151"/>
                  </a:lnTo>
                  <a:lnTo>
                    <a:pt x="17731" y="13980"/>
                  </a:lnTo>
                  <a:lnTo>
                    <a:pt x="17731" y="3337"/>
                  </a:lnTo>
                  <a:lnTo>
                    <a:pt x="17731" y="3337"/>
                  </a:lnTo>
                  <a:lnTo>
                    <a:pt x="17707" y="3191"/>
                  </a:lnTo>
                  <a:lnTo>
                    <a:pt x="17658" y="3045"/>
                  </a:lnTo>
                  <a:lnTo>
                    <a:pt x="17610" y="2899"/>
                  </a:lnTo>
                  <a:lnTo>
                    <a:pt x="17512" y="2777"/>
                  </a:lnTo>
                  <a:lnTo>
                    <a:pt x="17390" y="2679"/>
                  </a:lnTo>
                  <a:lnTo>
                    <a:pt x="17244" y="2631"/>
                  </a:lnTo>
                  <a:lnTo>
                    <a:pt x="17098" y="2582"/>
                  </a:lnTo>
                  <a:lnTo>
                    <a:pt x="16952" y="2558"/>
                  </a:lnTo>
                  <a:lnTo>
                    <a:pt x="16952" y="2558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" name="Google Shape;306;p20"/>
            <p:cNvSpPr/>
            <p:nvPr/>
          </p:nvSpPr>
          <p:spPr>
            <a:xfrm>
              <a:off x="1398225" y="386675"/>
              <a:ext cx="142500" cy="25"/>
            </a:xfrm>
            <a:custGeom>
              <a:avLst/>
              <a:gdLst/>
              <a:ahLst/>
              <a:cxnLst/>
              <a:rect l="l" t="t" r="r" b="b"/>
              <a:pathLst>
                <a:path w="5700" h="1" fill="none" extrusionOk="0">
                  <a:moveTo>
                    <a:pt x="5700" y="1"/>
                  </a:move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" name="Google Shape;307;p20"/>
            <p:cNvSpPr/>
            <p:nvPr/>
          </p:nvSpPr>
          <p:spPr>
            <a:xfrm>
              <a:off x="1370225" y="450000"/>
              <a:ext cx="198500" cy="197900"/>
            </a:xfrm>
            <a:custGeom>
              <a:avLst/>
              <a:gdLst/>
              <a:ahLst/>
              <a:cxnLst/>
              <a:rect l="l" t="t" r="r" b="b"/>
              <a:pathLst>
                <a:path w="7940" h="7916" fill="none" extrusionOk="0">
                  <a:moveTo>
                    <a:pt x="3970" y="7916"/>
                  </a:moveTo>
                  <a:lnTo>
                    <a:pt x="3970" y="7916"/>
                  </a:lnTo>
                  <a:lnTo>
                    <a:pt x="3556" y="7892"/>
                  </a:lnTo>
                  <a:lnTo>
                    <a:pt x="3166" y="7843"/>
                  </a:lnTo>
                  <a:lnTo>
                    <a:pt x="2801" y="7745"/>
                  </a:lnTo>
                  <a:lnTo>
                    <a:pt x="2436" y="7624"/>
                  </a:lnTo>
                  <a:lnTo>
                    <a:pt x="2070" y="7453"/>
                  </a:lnTo>
                  <a:lnTo>
                    <a:pt x="1754" y="7258"/>
                  </a:lnTo>
                  <a:lnTo>
                    <a:pt x="1462" y="7015"/>
                  </a:lnTo>
                  <a:lnTo>
                    <a:pt x="1169" y="6771"/>
                  </a:lnTo>
                  <a:lnTo>
                    <a:pt x="901" y="6479"/>
                  </a:lnTo>
                  <a:lnTo>
                    <a:pt x="682" y="6187"/>
                  </a:lnTo>
                  <a:lnTo>
                    <a:pt x="487" y="5846"/>
                  </a:lnTo>
                  <a:lnTo>
                    <a:pt x="317" y="5505"/>
                  </a:lnTo>
                  <a:lnTo>
                    <a:pt x="195" y="5139"/>
                  </a:lnTo>
                  <a:lnTo>
                    <a:pt x="98" y="4750"/>
                  </a:lnTo>
                  <a:lnTo>
                    <a:pt x="25" y="4360"/>
                  </a:lnTo>
                  <a:lnTo>
                    <a:pt x="0" y="3970"/>
                  </a:lnTo>
                  <a:lnTo>
                    <a:pt x="0" y="3970"/>
                  </a:lnTo>
                  <a:lnTo>
                    <a:pt x="25" y="3556"/>
                  </a:lnTo>
                  <a:lnTo>
                    <a:pt x="98" y="3167"/>
                  </a:lnTo>
                  <a:lnTo>
                    <a:pt x="195" y="2777"/>
                  </a:lnTo>
                  <a:lnTo>
                    <a:pt x="317" y="2412"/>
                  </a:lnTo>
                  <a:lnTo>
                    <a:pt x="487" y="2071"/>
                  </a:lnTo>
                  <a:lnTo>
                    <a:pt x="682" y="1754"/>
                  </a:lnTo>
                  <a:lnTo>
                    <a:pt x="901" y="1437"/>
                  </a:lnTo>
                  <a:lnTo>
                    <a:pt x="1169" y="1170"/>
                  </a:lnTo>
                  <a:lnTo>
                    <a:pt x="1462" y="902"/>
                  </a:lnTo>
                  <a:lnTo>
                    <a:pt x="1754" y="682"/>
                  </a:lnTo>
                  <a:lnTo>
                    <a:pt x="2070" y="488"/>
                  </a:lnTo>
                  <a:lnTo>
                    <a:pt x="2436" y="317"/>
                  </a:lnTo>
                  <a:lnTo>
                    <a:pt x="2801" y="171"/>
                  </a:lnTo>
                  <a:lnTo>
                    <a:pt x="3166" y="74"/>
                  </a:lnTo>
                  <a:lnTo>
                    <a:pt x="3556" y="25"/>
                  </a:lnTo>
                  <a:lnTo>
                    <a:pt x="3970" y="1"/>
                  </a:lnTo>
                  <a:lnTo>
                    <a:pt x="3970" y="1"/>
                  </a:lnTo>
                  <a:lnTo>
                    <a:pt x="4384" y="25"/>
                  </a:lnTo>
                  <a:lnTo>
                    <a:pt x="4774" y="74"/>
                  </a:lnTo>
                  <a:lnTo>
                    <a:pt x="5139" y="171"/>
                  </a:lnTo>
                  <a:lnTo>
                    <a:pt x="5505" y="317"/>
                  </a:lnTo>
                  <a:lnTo>
                    <a:pt x="5870" y="488"/>
                  </a:lnTo>
                  <a:lnTo>
                    <a:pt x="6186" y="682"/>
                  </a:lnTo>
                  <a:lnTo>
                    <a:pt x="6479" y="902"/>
                  </a:lnTo>
                  <a:lnTo>
                    <a:pt x="6771" y="1170"/>
                  </a:lnTo>
                  <a:lnTo>
                    <a:pt x="7039" y="1437"/>
                  </a:lnTo>
                  <a:lnTo>
                    <a:pt x="7258" y="1754"/>
                  </a:lnTo>
                  <a:lnTo>
                    <a:pt x="7453" y="2071"/>
                  </a:lnTo>
                  <a:lnTo>
                    <a:pt x="7623" y="2412"/>
                  </a:lnTo>
                  <a:lnTo>
                    <a:pt x="7745" y="2777"/>
                  </a:lnTo>
                  <a:lnTo>
                    <a:pt x="7843" y="3167"/>
                  </a:lnTo>
                  <a:lnTo>
                    <a:pt x="7916" y="3556"/>
                  </a:lnTo>
                  <a:lnTo>
                    <a:pt x="7940" y="3970"/>
                  </a:lnTo>
                  <a:lnTo>
                    <a:pt x="7940" y="3970"/>
                  </a:lnTo>
                  <a:lnTo>
                    <a:pt x="7916" y="4360"/>
                  </a:lnTo>
                  <a:lnTo>
                    <a:pt x="7843" y="4750"/>
                  </a:lnTo>
                  <a:lnTo>
                    <a:pt x="7745" y="5139"/>
                  </a:lnTo>
                  <a:lnTo>
                    <a:pt x="7623" y="5505"/>
                  </a:lnTo>
                  <a:lnTo>
                    <a:pt x="7453" y="5846"/>
                  </a:lnTo>
                  <a:lnTo>
                    <a:pt x="7258" y="6187"/>
                  </a:lnTo>
                  <a:lnTo>
                    <a:pt x="7039" y="6479"/>
                  </a:lnTo>
                  <a:lnTo>
                    <a:pt x="6771" y="6771"/>
                  </a:lnTo>
                  <a:lnTo>
                    <a:pt x="6479" y="7015"/>
                  </a:lnTo>
                  <a:lnTo>
                    <a:pt x="6186" y="7258"/>
                  </a:lnTo>
                  <a:lnTo>
                    <a:pt x="5870" y="7453"/>
                  </a:lnTo>
                  <a:lnTo>
                    <a:pt x="5505" y="7624"/>
                  </a:lnTo>
                  <a:lnTo>
                    <a:pt x="5139" y="7745"/>
                  </a:lnTo>
                  <a:lnTo>
                    <a:pt x="4774" y="7843"/>
                  </a:lnTo>
                  <a:lnTo>
                    <a:pt x="4384" y="7892"/>
                  </a:lnTo>
                  <a:lnTo>
                    <a:pt x="3970" y="7916"/>
                  </a:lnTo>
                  <a:lnTo>
                    <a:pt x="3970" y="7916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" name="Google Shape;308;p20"/>
            <p:cNvSpPr/>
            <p:nvPr/>
          </p:nvSpPr>
          <p:spPr>
            <a:xfrm>
              <a:off x="1403100" y="482875"/>
              <a:ext cx="132750" cy="132150"/>
            </a:xfrm>
            <a:custGeom>
              <a:avLst/>
              <a:gdLst/>
              <a:ahLst/>
              <a:cxnLst/>
              <a:rect l="l" t="t" r="r" b="b"/>
              <a:pathLst>
                <a:path w="5310" h="5286" fill="none" extrusionOk="0">
                  <a:moveTo>
                    <a:pt x="2655" y="5286"/>
                  </a:moveTo>
                  <a:lnTo>
                    <a:pt x="2655" y="5286"/>
                  </a:lnTo>
                  <a:lnTo>
                    <a:pt x="2387" y="5286"/>
                  </a:lnTo>
                  <a:lnTo>
                    <a:pt x="2119" y="5237"/>
                  </a:lnTo>
                  <a:lnTo>
                    <a:pt x="1876" y="5164"/>
                  </a:lnTo>
                  <a:lnTo>
                    <a:pt x="1632" y="5091"/>
                  </a:lnTo>
                  <a:lnTo>
                    <a:pt x="1389" y="4969"/>
                  </a:lnTo>
                  <a:lnTo>
                    <a:pt x="1169" y="4847"/>
                  </a:lnTo>
                  <a:lnTo>
                    <a:pt x="975" y="4677"/>
                  </a:lnTo>
                  <a:lnTo>
                    <a:pt x="780" y="4506"/>
                  </a:lnTo>
                  <a:lnTo>
                    <a:pt x="609" y="4336"/>
                  </a:lnTo>
                  <a:lnTo>
                    <a:pt x="463" y="4117"/>
                  </a:lnTo>
                  <a:lnTo>
                    <a:pt x="317" y="3897"/>
                  </a:lnTo>
                  <a:lnTo>
                    <a:pt x="220" y="3678"/>
                  </a:lnTo>
                  <a:lnTo>
                    <a:pt x="122" y="3435"/>
                  </a:lnTo>
                  <a:lnTo>
                    <a:pt x="74" y="3191"/>
                  </a:lnTo>
                  <a:lnTo>
                    <a:pt x="25" y="2923"/>
                  </a:lnTo>
                  <a:lnTo>
                    <a:pt x="0" y="2655"/>
                  </a:lnTo>
                  <a:lnTo>
                    <a:pt x="0" y="2655"/>
                  </a:lnTo>
                  <a:lnTo>
                    <a:pt x="25" y="2387"/>
                  </a:lnTo>
                  <a:lnTo>
                    <a:pt x="74" y="2120"/>
                  </a:lnTo>
                  <a:lnTo>
                    <a:pt x="122" y="1852"/>
                  </a:lnTo>
                  <a:lnTo>
                    <a:pt x="220" y="1608"/>
                  </a:lnTo>
                  <a:lnTo>
                    <a:pt x="317" y="1389"/>
                  </a:lnTo>
                  <a:lnTo>
                    <a:pt x="463" y="1170"/>
                  </a:lnTo>
                  <a:lnTo>
                    <a:pt x="609" y="975"/>
                  </a:lnTo>
                  <a:lnTo>
                    <a:pt x="780" y="780"/>
                  </a:lnTo>
                  <a:lnTo>
                    <a:pt x="975" y="610"/>
                  </a:lnTo>
                  <a:lnTo>
                    <a:pt x="1169" y="463"/>
                  </a:lnTo>
                  <a:lnTo>
                    <a:pt x="1389" y="317"/>
                  </a:lnTo>
                  <a:lnTo>
                    <a:pt x="1632" y="220"/>
                  </a:lnTo>
                  <a:lnTo>
                    <a:pt x="1876" y="122"/>
                  </a:lnTo>
                  <a:lnTo>
                    <a:pt x="2119" y="49"/>
                  </a:lnTo>
                  <a:lnTo>
                    <a:pt x="2387" y="25"/>
                  </a:lnTo>
                  <a:lnTo>
                    <a:pt x="2655" y="1"/>
                  </a:lnTo>
                  <a:lnTo>
                    <a:pt x="2655" y="1"/>
                  </a:lnTo>
                  <a:lnTo>
                    <a:pt x="2923" y="25"/>
                  </a:lnTo>
                  <a:lnTo>
                    <a:pt x="3191" y="49"/>
                  </a:lnTo>
                  <a:lnTo>
                    <a:pt x="3435" y="122"/>
                  </a:lnTo>
                  <a:lnTo>
                    <a:pt x="3678" y="220"/>
                  </a:lnTo>
                  <a:lnTo>
                    <a:pt x="3922" y="317"/>
                  </a:lnTo>
                  <a:lnTo>
                    <a:pt x="4141" y="463"/>
                  </a:lnTo>
                  <a:lnTo>
                    <a:pt x="4336" y="610"/>
                  </a:lnTo>
                  <a:lnTo>
                    <a:pt x="4530" y="780"/>
                  </a:lnTo>
                  <a:lnTo>
                    <a:pt x="4701" y="975"/>
                  </a:lnTo>
                  <a:lnTo>
                    <a:pt x="4847" y="1170"/>
                  </a:lnTo>
                  <a:lnTo>
                    <a:pt x="4993" y="1389"/>
                  </a:lnTo>
                  <a:lnTo>
                    <a:pt x="5091" y="1608"/>
                  </a:lnTo>
                  <a:lnTo>
                    <a:pt x="5188" y="1852"/>
                  </a:lnTo>
                  <a:lnTo>
                    <a:pt x="5237" y="2120"/>
                  </a:lnTo>
                  <a:lnTo>
                    <a:pt x="5285" y="2387"/>
                  </a:lnTo>
                  <a:lnTo>
                    <a:pt x="5310" y="2655"/>
                  </a:lnTo>
                  <a:lnTo>
                    <a:pt x="5310" y="2655"/>
                  </a:lnTo>
                  <a:lnTo>
                    <a:pt x="5285" y="2923"/>
                  </a:lnTo>
                  <a:lnTo>
                    <a:pt x="5237" y="3191"/>
                  </a:lnTo>
                  <a:lnTo>
                    <a:pt x="5188" y="3435"/>
                  </a:lnTo>
                  <a:lnTo>
                    <a:pt x="5091" y="3678"/>
                  </a:lnTo>
                  <a:lnTo>
                    <a:pt x="4993" y="3897"/>
                  </a:lnTo>
                  <a:lnTo>
                    <a:pt x="4847" y="4117"/>
                  </a:lnTo>
                  <a:lnTo>
                    <a:pt x="4701" y="4336"/>
                  </a:lnTo>
                  <a:lnTo>
                    <a:pt x="4530" y="4506"/>
                  </a:lnTo>
                  <a:lnTo>
                    <a:pt x="4336" y="4677"/>
                  </a:lnTo>
                  <a:lnTo>
                    <a:pt x="4141" y="4847"/>
                  </a:lnTo>
                  <a:lnTo>
                    <a:pt x="3922" y="4969"/>
                  </a:lnTo>
                  <a:lnTo>
                    <a:pt x="3678" y="5091"/>
                  </a:lnTo>
                  <a:lnTo>
                    <a:pt x="3435" y="5164"/>
                  </a:lnTo>
                  <a:lnTo>
                    <a:pt x="3191" y="5237"/>
                  </a:lnTo>
                  <a:lnTo>
                    <a:pt x="2923" y="5286"/>
                  </a:lnTo>
                  <a:lnTo>
                    <a:pt x="2655" y="5286"/>
                  </a:lnTo>
                  <a:lnTo>
                    <a:pt x="2655" y="5286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" name="Google Shape;309;p20"/>
            <p:cNvSpPr/>
            <p:nvPr/>
          </p:nvSpPr>
          <p:spPr>
            <a:xfrm>
              <a:off x="1588800" y="435400"/>
              <a:ext cx="66400" cy="43850"/>
            </a:xfrm>
            <a:custGeom>
              <a:avLst/>
              <a:gdLst/>
              <a:ahLst/>
              <a:cxnLst/>
              <a:rect l="l" t="t" r="r" b="b"/>
              <a:pathLst>
                <a:path w="2656" h="1754" fill="none" extrusionOk="0">
                  <a:moveTo>
                    <a:pt x="2655" y="1266"/>
                  </a:moveTo>
                  <a:lnTo>
                    <a:pt x="2655" y="1266"/>
                  </a:lnTo>
                  <a:lnTo>
                    <a:pt x="2655" y="1364"/>
                  </a:lnTo>
                  <a:lnTo>
                    <a:pt x="2631" y="1461"/>
                  </a:lnTo>
                  <a:lnTo>
                    <a:pt x="2582" y="1534"/>
                  </a:lnTo>
                  <a:lnTo>
                    <a:pt x="2509" y="1607"/>
                  </a:lnTo>
                  <a:lnTo>
                    <a:pt x="2461" y="1680"/>
                  </a:lnTo>
                  <a:lnTo>
                    <a:pt x="2363" y="1705"/>
                  </a:lnTo>
                  <a:lnTo>
                    <a:pt x="2266" y="1754"/>
                  </a:lnTo>
                  <a:lnTo>
                    <a:pt x="2168" y="1754"/>
                  </a:lnTo>
                  <a:lnTo>
                    <a:pt x="488" y="1754"/>
                  </a:lnTo>
                  <a:lnTo>
                    <a:pt x="488" y="1754"/>
                  </a:lnTo>
                  <a:lnTo>
                    <a:pt x="390" y="1754"/>
                  </a:lnTo>
                  <a:lnTo>
                    <a:pt x="293" y="1705"/>
                  </a:lnTo>
                  <a:lnTo>
                    <a:pt x="220" y="1680"/>
                  </a:lnTo>
                  <a:lnTo>
                    <a:pt x="147" y="1607"/>
                  </a:lnTo>
                  <a:lnTo>
                    <a:pt x="74" y="1534"/>
                  </a:lnTo>
                  <a:lnTo>
                    <a:pt x="49" y="1461"/>
                  </a:lnTo>
                  <a:lnTo>
                    <a:pt x="1" y="1364"/>
                  </a:lnTo>
                  <a:lnTo>
                    <a:pt x="1" y="1266"/>
                  </a:lnTo>
                  <a:lnTo>
                    <a:pt x="1" y="487"/>
                  </a:lnTo>
                  <a:lnTo>
                    <a:pt x="1" y="487"/>
                  </a:lnTo>
                  <a:lnTo>
                    <a:pt x="1" y="390"/>
                  </a:lnTo>
                  <a:lnTo>
                    <a:pt x="49" y="292"/>
                  </a:lnTo>
                  <a:lnTo>
                    <a:pt x="74" y="219"/>
                  </a:lnTo>
                  <a:lnTo>
                    <a:pt x="147" y="146"/>
                  </a:lnTo>
                  <a:lnTo>
                    <a:pt x="220" y="73"/>
                  </a:lnTo>
                  <a:lnTo>
                    <a:pt x="293" y="49"/>
                  </a:lnTo>
                  <a:lnTo>
                    <a:pt x="390" y="0"/>
                  </a:lnTo>
                  <a:lnTo>
                    <a:pt x="488" y="0"/>
                  </a:lnTo>
                  <a:lnTo>
                    <a:pt x="2168" y="0"/>
                  </a:lnTo>
                  <a:lnTo>
                    <a:pt x="2168" y="0"/>
                  </a:lnTo>
                  <a:lnTo>
                    <a:pt x="2266" y="0"/>
                  </a:lnTo>
                  <a:lnTo>
                    <a:pt x="2363" y="49"/>
                  </a:lnTo>
                  <a:lnTo>
                    <a:pt x="2461" y="73"/>
                  </a:lnTo>
                  <a:lnTo>
                    <a:pt x="2509" y="146"/>
                  </a:lnTo>
                  <a:lnTo>
                    <a:pt x="2582" y="219"/>
                  </a:lnTo>
                  <a:lnTo>
                    <a:pt x="2631" y="292"/>
                  </a:lnTo>
                  <a:lnTo>
                    <a:pt x="2655" y="390"/>
                  </a:lnTo>
                  <a:lnTo>
                    <a:pt x="2655" y="487"/>
                  </a:lnTo>
                  <a:lnTo>
                    <a:pt x="2655" y="1266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67" y="1502491"/>
            <a:ext cx="2133858" cy="160373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98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113" y="1526701"/>
            <a:ext cx="2136768" cy="160373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98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341667" y="3224147"/>
            <a:ext cx="2133858" cy="1169551"/>
          </a:xfrm>
          <a:prstGeom prst="rect">
            <a:avLst/>
          </a:prstGeom>
          <a:ln>
            <a:solidFill>
              <a:srgbClr val="FF98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000" b="1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Ибрагимова </a:t>
            </a:r>
            <a:r>
              <a:rPr lang="ru-RU" sz="1000" b="1" kern="1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Айнаъ</a:t>
            </a:r>
            <a:r>
              <a:rPr lang="ru-RU" sz="1000" b="1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b="1" kern="1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Аюбовна</a:t>
            </a:r>
            <a:endParaRPr lang="ru-RU" sz="1000" b="1" kern="12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0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Место </a:t>
            </a:r>
            <a:r>
              <a:rPr lang="ru-RU" sz="1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</a:t>
            </a:r>
            <a:r>
              <a:rPr lang="ru-RU" sz="10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ГКОУ РД «</a:t>
            </a:r>
            <a:r>
              <a:rPr lang="ru-RU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Курминская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СШИ»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ru-RU" sz="1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 – высшее;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ru-RU" sz="10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Квалификационная </a:t>
            </a:r>
            <a:r>
              <a:rPr lang="ru-RU" sz="1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 –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ru-RU" sz="10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соответствие.</a:t>
            </a:r>
            <a:endParaRPr lang="ru-RU" sz="1000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Email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aina.ibragimowa@yandex.ru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848995" y="3248358"/>
            <a:ext cx="2133858" cy="116955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0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Омаров Омар Магомедович</a:t>
            </a:r>
          </a:p>
          <a:p>
            <a:r>
              <a:rPr lang="ru-RU" sz="10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Место </a:t>
            </a:r>
            <a:r>
              <a:rPr lang="ru-RU" sz="1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: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ГКОУ РД «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Курминская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СШИ»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ru-RU" sz="1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 – высшее;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ru-RU" sz="1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Квалификационная категория –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ru-RU" sz="1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соответствие.</a:t>
            </a:r>
          </a:p>
          <a:p>
            <a:r>
              <a:rPr lang="ru-RU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Email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omarofff@mail.ru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142805" y="3241429"/>
            <a:ext cx="2133858" cy="1169551"/>
          </a:xfrm>
          <a:prstGeom prst="rect">
            <a:avLst/>
          </a:prstGeom>
          <a:ln>
            <a:solidFill>
              <a:srgbClr val="4A5F8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000" b="1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Юсупова </a:t>
            </a:r>
            <a:r>
              <a:rPr lang="ru-RU" sz="1000" b="1" kern="1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Узлифат</a:t>
            </a:r>
            <a:r>
              <a:rPr lang="ru-RU" sz="1000" b="1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b="1" kern="1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Ахмедовна</a:t>
            </a:r>
            <a:endParaRPr lang="ru-RU" sz="1000" b="1" kern="12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0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Место </a:t>
            </a:r>
            <a:r>
              <a:rPr lang="ru-RU" sz="1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</a:t>
            </a:r>
            <a:r>
              <a:rPr lang="ru-RU" sz="10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ГКОУ РД «</a:t>
            </a:r>
            <a:r>
              <a:rPr lang="ru-RU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Курминская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СШИ»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ru-RU" sz="1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 – высшее;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ru-RU" sz="10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Квалификационная </a:t>
            </a:r>
            <a:r>
              <a:rPr lang="ru-RU" sz="1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 –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ru-RU" sz="10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соответствие.</a:t>
            </a:r>
            <a:endParaRPr lang="ru-RU" sz="1000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Email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badr_624@mail.ru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4521" y="1484608"/>
            <a:ext cx="1539925" cy="162161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3F5378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79038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5672" y="485254"/>
            <a:ext cx="513634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1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Этапы работы с молодым специалистом</a:t>
            </a:r>
            <a:endParaRPr lang="ru-RU" sz="2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96586" y="1280159"/>
            <a:ext cx="5836723" cy="1496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I.</a:t>
            </a:r>
            <a:r>
              <a:rPr lang="ru-RU" sz="1800" b="1" kern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Знакомство.</a:t>
            </a:r>
            <a:endParaRPr lang="ru-RU" sz="105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1800" kern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начале нашего сотрудничества была проведена диагностика </a:t>
            </a:r>
            <a:r>
              <a:rPr lang="ru-RU" sz="1800" kern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молодых специалистов с </a:t>
            </a:r>
            <a:r>
              <a:rPr lang="ru-RU" sz="1800" kern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использованием методики оценки профессиональной направленности личности учителя математики. 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24085" y="2878853"/>
            <a:ext cx="5994070" cy="1257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ru-RU" sz="1800" kern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Проверили коммуникабельность, профессиональную грамотность, активность, владение </a:t>
            </a:r>
            <a:r>
              <a:rPr lang="ru-RU" sz="1800" kern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современными средствами </a:t>
            </a:r>
            <a:r>
              <a:rPr lang="ru-RU" sz="1800" kern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ИКТ, умение  разрабатывать  учебно-методическую </a:t>
            </a:r>
            <a:r>
              <a:rPr lang="ru-RU" sz="1800" kern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800" kern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программную документацию </a:t>
            </a:r>
            <a:r>
              <a:rPr lang="ru-RU" sz="1800" kern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1800" kern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ФГОС.   </a:t>
            </a:r>
            <a:endParaRPr lang="ru-RU" sz="105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309" y="218549"/>
            <a:ext cx="2388294" cy="1364406"/>
          </a:xfrm>
          <a:prstGeom prst="rect">
            <a:avLst/>
          </a:prstGeom>
        </p:spPr>
      </p:pic>
      <p:sp>
        <p:nvSpPr>
          <p:cNvPr id="7" name="Google Shape;303;p20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6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046039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5672" y="485254"/>
            <a:ext cx="513634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1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Этапы работы с молодым специалистом</a:t>
            </a:r>
            <a:endParaRPr lang="ru-RU" sz="2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08416" y="1151857"/>
            <a:ext cx="5949538" cy="28161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Поддержка.</a:t>
            </a:r>
          </a:p>
          <a:p>
            <a:pPr algn="just"/>
            <a:endParaRPr lang="ru-RU" sz="15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Обратить особое </a:t>
            </a: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внимание </a:t>
            </a: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молодых специалистов:</a:t>
            </a:r>
            <a:endParaRPr lang="ru-RU" sz="15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на требования к организации учебного процесса;</a:t>
            </a:r>
            <a:endParaRPr lang="ru-RU" sz="15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на требования к ведению школьной документации;</a:t>
            </a:r>
            <a:endParaRPr lang="ru-RU" sz="15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на формы и методы организации внеурочной деятельности, досуга учащихся;</a:t>
            </a:r>
            <a:endParaRPr lang="ru-RU" sz="15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на механизм использования дидактического, наглядного и других материалов;</a:t>
            </a:r>
            <a:endParaRPr lang="ru-RU" sz="15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на использование ИКТ </a:t>
            </a: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уроках.</a:t>
            </a:r>
            <a:endParaRPr lang="ru-RU" sz="15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309" y="218549"/>
            <a:ext cx="2388294" cy="1364406"/>
          </a:xfrm>
          <a:prstGeom prst="rect">
            <a:avLst/>
          </a:prstGeom>
        </p:spPr>
      </p:pic>
      <p:sp>
        <p:nvSpPr>
          <p:cNvPr id="7" name="Google Shape;303;p20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7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548991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1612" y="548047"/>
            <a:ext cx="513634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1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Этапы работы с молодым специалистом</a:t>
            </a:r>
            <a:endParaRPr lang="ru-RU" sz="2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08416" y="1187555"/>
            <a:ext cx="594953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8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76006" y="1768841"/>
            <a:ext cx="751949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жедневные беседы-консультации, школьные семинары-практикумы: </a:t>
            </a:r>
            <a:r>
              <a:rPr lang="ru-RU" sz="1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«Организация урока в рамках реализации ФГОС»,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«Организационный аспект урока», «Воспитательный аспект урока», </a:t>
            </a:r>
            <a:r>
              <a:rPr lang="ru-RU" sz="1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«ФГОС»: педагогические советы: «правление процессом формирования УУД согласно требованиям ФГОС»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«Профессиональный стандарт педагога: проблемы и перспективы», </a:t>
            </a: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«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Повышение качества образования в школе посредством оценки результатов деятельности участников образовательного процесса».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954" y="202605"/>
            <a:ext cx="2388294" cy="1364406"/>
          </a:xfrm>
          <a:prstGeom prst="rect">
            <a:avLst/>
          </a:prstGeom>
        </p:spPr>
      </p:pic>
      <p:sp>
        <p:nvSpPr>
          <p:cNvPr id="9" name="Google Shape;303;p20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8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758337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5672" y="485254"/>
            <a:ext cx="513634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1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Этапы работы с молодым специалистом</a:t>
            </a:r>
            <a:endParaRPr lang="ru-RU" sz="2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58887" y="877670"/>
            <a:ext cx="5899067" cy="280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ru-RU" sz="165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III. </a:t>
            </a:r>
            <a:r>
              <a:rPr lang="ru-RU" sz="1650" b="1" kern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Планирование.</a:t>
            </a:r>
            <a:endParaRPr lang="ru-RU" sz="165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</a:pPr>
            <a:r>
              <a:rPr lang="ru-RU" sz="1650" kern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Совместно с </a:t>
            </a:r>
            <a:r>
              <a:rPr lang="ru-RU" sz="1650" kern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молодыми специалистами  </a:t>
            </a:r>
            <a:r>
              <a:rPr lang="ru-RU" sz="1650" kern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были определены пути формирования профессиональных компетенций:</a:t>
            </a:r>
            <a:endParaRPr lang="ru-RU" sz="165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</a:pPr>
            <a:r>
              <a:rPr lang="ru-RU" sz="1650" kern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разработка программы собственного профессионального роста;</a:t>
            </a:r>
            <a:endParaRPr lang="ru-RU" sz="165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</a:pPr>
            <a:r>
              <a:rPr lang="ru-RU" sz="1650" kern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выбор приоритетной методической темы для самообразования;</a:t>
            </a:r>
            <a:endParaRPr lang="ru-RU" sz="165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</a:pPr>
            <a:r>
              <a:rPr lang="ru-RU" sz="1650" kern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освоения инновационных тенденций в отечественной педагогике и образовании;</a:t>
            </a:r>
            <a:endParaRPr lang="ru-RU" sz="165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</a:pPr>
            <a:r>
              <a:rPr lang="ru-RU" sz="1650" kern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подготовка к первичному повышению квалификации.</a:t>
            </a:r>
            <a:endParaRPr lang="ru-RU" sz="165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73629" y="3573907"/>
            <a:ext cx="6439395" cy="345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ru-RU" sz="1650" u="sng" kern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5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7252" y="71478"/>
            <a:ext cx="2305693" cy="1364406"/>
          </a:xfrm>
          <a:prstGeom prst="rect">
            <a:avLst/>
          </a:prstGeom>
        </p:spPr>
      </p:pic>
      <p:sp>
        <p:nvSpPr>
          <p:cNvPr id="7" name="Google Shape;303;p20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9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441335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5672" y="485254"/>
            <a:ext cx="513634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1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Этапы работы с молодым специалистом</a:t>
            </a:r>
            <a:endParaRPr lang="ru-RU" sz="2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48147" y="1357790"/>
            <a:ext cx="5763200" cy="30559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ru-RU" sz="1800" b="1" kern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IV. Стажировка.</a:t>
            </a:r>
            <a:endParaRPr lang="ru-RU" sz="105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</a:pPr>
            <a:r>
              <a:rPr lang="ru-RU" sz="1800" kern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Этот этап в отношениях «наставник - молодой педагог» самый сложный и продолжительный. </a:t>
            </a:r>
          </a:p>
          <a:p>
            <a:pPr algn="just">
              <a:lnSpc>
                <a:spcPct val="107000"/>
              </a:lnSpc>
            </a:pPr>
            <a:r>
              <a:rPr lang="ru-RU" sz="1800" kern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-работа над темой самообразования;</a:t>
            </a:r>
          </a:p>
          <a:p>
            <a:pPr marL="257175" indent="-257175" algn="just">
              <a:lnSpc>
                <a:spcPct val="107000"/>
              </a:lnSpc>
              <a:buFontTx/>
              <a:buChar char="-"/>
            </a:pPr>
            <a:r>
              <a:rPr lang="ru-RU" sz="1800" kern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осуществляется методическая работа по формированию профессиональных компетенций молодого специалиста;</a:t>
            </a:r>
          </a:p>
          <a:p>
            <a:pPr marL="257175" indent="-257175" algn="just">
              <a:lnSpc>
                <a:spcPct val="107000"/>
              </a:lnSpc>
              <a:buFontTx/>
              <a:buChar char="-"/>
            </a:pPr>
            <a:r>
              <a:rPr lang="ru-RU" sz="1800" kern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вырабатывается индивидуальный стиль </a:t>
            </a:r>
            <a:r>
              <a:rPr lang="ru-RU" sz="1800" kern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их </a:t>
            </a:r>
            <a:r>
              <a:rPr lang="ru-RU" sz="1800" kern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деятельности, осуществляется корректировка профессиональных умений молодого учителя.</a:t>
            </a:r>
            <a:endParaRPr lang="ru-RU" sz="105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5706" y="77872"/>
            <a:ext cx="2388294" cy="1364406"/>
          </a:xfrm>
          <a:prstGeom prst="rect">
            <a:avLst/>
          </a:prstGeom>
        </p:spPr>
      </p:pic>
      <p:sp>
        <p:nvSpPr>
          <p:cNvPr id="7" name="Google Shape;303;p20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10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999548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0935" y="687734"/>
            <a:ext cx="513634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1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Этапы работы с молодым специалистом</a:t>
            </a:r>
            <a:endParaRPr lang="ru-RU" sz="2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9317" y="1224759"/>
            <a:ext cx="6216732" cy="35539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ru-RU" sz="2100" b="1" kern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100" b="1" kern="1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ru-RU" sz="2100" kern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Посещение уроков</a:t>
            </a:r>
          </a:p>
          <a:p>
            <a:r>
              <a:rPr lang="ru-RU" sz="15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Ц</a:t>
            </a:r>
            <a:r>
              <a:rPr lang="ru-RU" sz="15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елесообразным </a:t>
            </a:r>
            <a:r>
              <a:rPr lang="ru-RU" sz="15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начинать знакомства начинающего учителя с опытом работы молодых учителей, а потом - с опытом мастеров. </a:t>
            </a:r>
            <a:endParaRPr lang="ru-RU" sz="1500" dirty="0">
              <a:latin typeface="Times New Roman" panose="02020603050405020304" pitchFamily="18" charset="0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endParaRPr lang="ru-RU" sz="1500" dirty="0">
              <a:latin typeface="Times New Roman" panose="02020603050405020304" pitchFamily="18" charset="0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r>
              <a:rPr lang="ru-RU" sz="15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При </a:t>
            </a:r>
            <a:r>
              <a:rPr lang="ru-RU" sz="15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посещении занятий совместно с молодым учителем, беседуя с ним об увиденном, необходимо учить его: </a:t>
            </a:r>
            <a:endParaRPr lang="ru-RU" sz="1500" dirty="0">
              <a:latin typeface="Times New Roman" panose="02020603050405020304" pitchFamily="18" charset="0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pPr marL="214313" indent="-214313">
              <a:buFontTx/>
              <a:buChar char="-"/>
            </a:pPr>
            <a:r>
              <a:rPr lang="ru-RU" sz="15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ставить задачи</a:t>
            </a:r>
            <a:r>
              <a:rPr lang="ru-RU" sz="15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;</a:t>
            </a:r>
            <a:endParaRPr lang="ru-RU" sz="1500" dirty="0">
              <a:latin typeface="Times New Roman" panose="02020603050405020304" pitchFamily="18" charset="0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pPr marL="214313" indent="-214313">
              <a:buFontTx/>
              <a:buChar char="-"/>
            </a:pPr>
            <a:r>
              <a:rPr lang="ru-RU" sz="15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анализировать </a:t>
            </a:r>
            <a:r>
              <a:rPr lang="ru-RU" sz="15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деятельность учителя и </a:t>
            </a:r>
            <a:r>
              <a:rPr lang="ru-RU" sz="15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учащихся</a:t>
            </a:r>
            <a:r>
              <a:rPr lang="ru-RU" sz="15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;</a:t>
            </a:r>
            <a:endParaRPr lang="ru-RU" sz="1500" dirty="0">
              <a:latin typeface="Times New Roman" panose="02020603050405020304" pitchFamily="18" charset="0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pPr marL="214313" indent="-214313">
              <a:buFontTx/>
              <a:buChar char="-"/>
            </a:pPr>
            <a:r>
              <a:rPr lang="ru-RU" sz="15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планировать </a:t>
            </a:r>
            <a:r>
              <a:rPr lang="ru-RU" sz="15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свою деятельность. </a:t>
            </a:r>
            <a:endParaRPr lang="ru-RU" sz="1500" dirty="0">
              <a:latin typeface="Times New Roman" panose="02020603050405020304" pitchFamily="18" charset="0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r>
              <a:rPr lang="ru-RU" sz="15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При </a:t>
            </a:r>
            <a:r>
              <a:rPr lang="ru-RU" sz="15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анализе урока необходимо говорить и об ошибочных, неправильных действиях, пробуждая у начинающего учителя критическое отношение к себе. </a:t>
            </a:r>
            <a:endParaRPr lang="ru-RU" sz="1500" dirty="0">
              <a:latin typeface="Times New Roman" panose="02020603050405020304" pitchFamily="18" charset="0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r>
              <a:rPr lang="ru-RU" sz="1500" dirty="0" smtClean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 </a:t>
            </a:r>
            <a:endParaRPr lang="ru-RU" sz="1050" dirty="0">
              <a:latin typeface="Times New Roman" panose="02020603050405020304" pitchFamily="18" charset="0"/>
              <a:ea typeface="PT Astra Serif" panose="020A0603040505020204" pitchFamily="18" charset="-52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2299" y="697176"/>
            <a:ext cx="2368713" cy="33952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7D3E6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Google Shape;303;p20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11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20677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93023" y="623755"/>
            <a:ext cx="513634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1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Этапы работы с молодым специалистом</a:t>
            </a:r>
            <a:endParaRPr lang="ru-RU" sz="2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48146" y="1159621"/>
            <a:ext cx="6929252" cy="34268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ru-RU" sz="2100" b="1" kern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IV. Стажировка.</a:t>
            </a:r>
          </a:p>
          <a:p>
            <a:pPr algn="ctr">
              <a:lnSpc>
                <a:spcPct val="107000"/>
              </a:lnSpc>
            </a:pPr>
            <a:r>
              <a:rPr lang="ru-RU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Примеры совместных практических заданий:</a:t>
            </a:r>
          </a:p>
          <a:p>
            <a:r>
              <a:rPr lang="ru-RU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</a:t>
            </a:r>
            <a:r>
              <a:rPr lang="ru-RU" sz="12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календарно-тематического планирование </a:t>
            </a:r>
            <a:r>
              <a:rPr lang="ru-RU" sz="1200" dirty="0" smtClean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6 класса</a:t>
            </a:r>
            <a:r>
              <a:rPr lang="ru-RU" sz="12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 </a:t>
            </a:r>
            <a:endParaRPr lang="ru-RU" sz="1200" dirty="0" smtClean="0">
              <a:latin typeface="Times New Roman" panose="02020603050405020304" pitchFamily="18" charset="0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r>
              <a:rPr lang="ru-RU" sz="1200" dirty="0" smtClean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с </a:t>
            </a:r>
            <a:r>
              <a:rPr lang="ru-RU" sz="12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учетом особенности класса и учебной </a:t>
            </a:r>
            <a:r>
              <a:rPr lang="ru-RU" sz="12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программы</a:t>
            </a:r>
            <a:r>
              <a:rPr lang="ru-RU" sz="12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;</a:t>
            </a:r>
          </a:p>
          <a:p>
            <a:pPr marL="285750" indent="-285750">
              <a:buFontTx/>
              <a:buChar char="-"/>
            </a:pPr>
            <a:r>
              <a:rPr lang="ru-RU" sz="1200" dirty="0" smtClean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технологические </a:t>
            </a:r>
            <a:r>
              <a:rPr lang="ru-RU" sz="12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карты учебных занятий для </a:t>
            </a:r>
            <a:r>
              <a:rPr lang="ru-RU" sz="1200" dirty="0" smtClean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8 </a:t>
            </a:r>
            <a:r>
              <a:rPr lang="ru-RU" sz="12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класса </a:t>
            </a:r>
            <a:endParaRPr lang="ru-RU" sz="1200" dirty="0">
              <a:latin typeface="Times New Roman" panose="02020603050405020304" pitchFamily="18" charset="0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r>
              <a:rPr lang="ru-RU" sz="1200" dirty="0" smtClean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по </a:t>
            </a:r>
            <a:r>
              <a:rPr lang="ru-RU" sz="12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геометрии;</a:t>
            </a:r>
            <a:endParaRPr lang="ru-RU" sz="1200" dirty="0">
              <a:latin typeface="Times New Roman" panose="02020603050405020304" pitchFamily="18" charset="0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ru-RU" sz="1200" dirty="0" smtClean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тестовые </a:t>
            </a:r>
            <a:r>
              <a:rPr lang="ru-RU" sz="12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заданий для текущего и итогового </a:t>
            </a:r>
            <a:endParaRPr lang="ru-RU" sz="1200" dirty="0" smtClean="0">
              <a:latin typeface="Times New Roman" panose="02020603050405020304" pitchFamily="18" charset="0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r>
              <a:rPr lang="ru-RU" sz="1200" dirty="0" smtClean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контроля </a:t>
            </a:r>
            <a:r>
              <a:rPr lang="ru-RU" sz="12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по теме «Основное свойство дроби</a:t>
            </a:r>
            <a:r>
              <a:rPr lang="ru-RU" sz="1200" dirty="0" smtClean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»</a:t>
            </a:r>
          </a:p>
          <a:p>
            <a:r>
              <a:rPr lang="ru-RU" sz="1200" dirty="0" smtClean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 </a:t>
            </a:r>
            <a:r>
              <a:rPr lang="ru-RU" sz="12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для 6 </a:t>
            </a:r>
            <a:r>
              <a:rPr lang="ru-RU" sz="12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класса;</a:t>
            </a:r>
            <a:endParaRPr lang="ru-RU" sz="1200" dirty="0">
              <a:latin typeface="Times New Roman" panose="02020603050405020304" pitchFamily="18" charset="0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ru-RU" sz="1200" dirty="0" smtClean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разно уровневые </a:t>
            </a:r>
            <a:r>
              <a:rPr lang="ru-RU" sz="12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контрольные задания текущего и </a:t>
            </a:r>
            <a:endParaRPr lang="ru-RU" sz="1200" dirty="0" smtClean="0">
              <a:latin typeface="Times New Roman" panose="02020603050405020304" pitchFamily="18" charset="0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r>
              <a:rPr lang="ru-RU" sz="1200" dirty="0" smtClean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итогового </a:t>
            </a:r>
            <a:r>
              <a:rPr lang="ru-RU" sz="12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контроля по теме «Умножение и </a:t>
            </a:r>
            <a:r>
              <a:rPr lang="ru-RU" sz="1200" dirty="0" smtClean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деление</a:t>
            </a:r>
          </a:p>
          <a:p>
            <a:r>
              <a:rPr lang="ru-RU" sz="1200" dirty="0" smtClean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 </a:t>
            </a:r>
            <a:r>
              <a:rPr lang="ru-RU" sz="12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положительных и отрицательных чисел», </a:t>
            </a:r>
            <a:r>
              <a:rPr lang="ru-RU" sz="1200" dirty="0" smtClean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6 </a:t>
            </a:r>
            <a:r>
              <a:rPr lang="ru-RU" sz="12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класс;</a:t>
            </a:r>
            <a:endParaRPr lang="ru-RU" sz="1200" dirty="0">
              <a:latin typeface="Times New Roman" panose="02020603050405020304" pitchFamily="18" charset="0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pPr marL="171450" indent="-171450">
              <a:buFontTx/>
              <a:buChar char="-"/>
            </a:pPr>
            <a:r>
              <a:rPr lang="ru-RU" sz="1200" dirty="0" smtClean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индивидуальные </a:t>
            </a:r>
            <a:r>
              <a:rPr lang="ru-RU" sz="12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маршруты ликвидации пробелов </a:t>
            </a:r>
            <a:endParaRPr lang="ru-RU" sz="1200" dirty="0" smtClean="0">
              <a:latin typeface="Times New Roman" panose="02020603050405020304" pitchFamily="18" charset="0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r>
              <a:rPr lang="ru-RU" sz="1200" dirty="0" smtClean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в </a:t>
            </a:r>
            <a:r>
              <a:rPr lang="ru-RU" sz="12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знаниях учащихся с учетом данных входного </a:t>
            </a:r>
            <a:r>
              <a:rPr lang="ru-RU" sz="12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контроля</a:t>
            </a:r>
            <a:r>
              <a:rPr lang="ru-RU" sz="12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;</a:t>
            </a:r>
          </a:p>
          <a:p>
            <a:r>
              <a:rPr lang="ru-RU" sz="12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- </a:t>
            </a:r>
            <a:r>
              <a:rPr lang="ru-RU" sz="12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разработка </a:t>
            </a:r>
            <a:r>
              <a:rPr lang="ru-RU" sz="12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планов уроков различных </a:t>
            </a:r>
            <a:r>
              <a:rPr lang="ru-RU" sz="12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типов;</a:t>
            </a:r>
            <a:r>
              <a:rPr lang="ru-RU" sz="12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 </a:t>
            </a:r>
          </a:p>
          <a:p>
            <a:r>
              <a:rPr lang="ru-RU" sz="1200" dirty="0" smtClean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 - </a:t>
            </a:r>
            <a:r>
              <a:rPr lang="ru-RU" sz="12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анализ </a:t>
            </a:r>
            <a:r>
              <a:rPr lang="ru-RU" sz="1200" dirty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учебного занятия.</a:t>
            </a:r>
          </a:p>
          <a:p>
            <a:pPr algn="just">
              <a:lnSpc>
                <a:spcPct val="107000"/>
              </a:lnSpc>
            </a:pPr>
            <a:endParaRPr lang="ru-RU" sz="1050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2015" y="98181"/>
            <a:ext cx="1647278" cy="94107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6540" y="1946113"/>
            <a:ext cx="3565596" cy="218067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98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Google Shape;303;p20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12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188639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59277" y="669920"/>
            <a:ext cx="513634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1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Этапы работы с молодым специалистом</a:t>
            </a:r>
            <a:endParaRPr lang="ru-RU" sz="2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7823" y="1085418"/>
            <a:ext cx="5952507" cy="2351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ru-RU" b="1" kern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V. Контроль 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начале педагогической деятельности, в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первый </a:t>
            </a:r>
          </a:p>
          <a:p>
            <a:pPr algn="just">
              <a:lnSpc>
                <a:spcPct val="107000"/>
              </a:lnSpc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месяц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проводила </a:t>
            </a: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обзорный контроль: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посещение уроков 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внеклассных мероприятий по математике. </a:t>
            </a:r>
          </a:p>
          <a:p>
            <a:pPr algn="just">
              <a:lnSpc>
                <a:spcPct val="107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Затем в течение первого года работы проводится 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</a:pPr>
            <a:r>
              <a:rPr lang="ru-RU" b="1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предупредительный </a:t>
            </a: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контроль.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Его цель - выявить 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предупредить ошибки в работе молодого специалиста.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</a:pP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Повторный контроль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позволяет проверить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устранение</a:t>
            </a:r>
          </a:p>
          <a:p>
            <a:pPr algn="just">
              <a:lnSpc>
                <a:spcPct val="107000"/>
              </a:lnSpc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недостатков при обзорном и предупредительном контроле. </a:t>
            </a:r>
          </a:p>
          <a:p>
            <a:pPr algn="just">
              <a:lnSpc>
                <a:spcPct val="107000"/>
              </a:lnSpc>
            </a:pPr>
            <a:endParaRPr lang="ru-RU" sz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69359" y="3625628"/>
            <a:ext cx="5967350" cy="1244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ru-RU" kern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Контроль наставника за работой молодого специалиста в </a:t>
            </a:r>
            <a:endParaRPr lang="ru-RU" kern="18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</a:pPr>
            <a:r>
              <a:rPr lang="ru-RU" kern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корне </a:t>
            </a:r>
            <a:r>
              <a:rPr lang="ru-RU" kern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отличается от контроля администрации. </a:t>
            </a:r>
            <a:endParaRPr lang="ru-RU" kern="18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</a:pPr>
            <a:r>
              <a:rPr lang="ru-RU" kern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Его задача </a:t>
            </a:r>
            <a:r>
              <a:rPr lang="ru-RU" kern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kern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kern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выявлять недостатки, а обучать, направлять, </a:t>
            </a:r>
            <a:endParaRPr lang="ru-RU" kern="18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</a:pPr>
            <a:r>
              <a:rPr lang="ru-RU" kern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корректировать </a:t>
            </a:r>
            <a:r>
              <a:rPr lang="ru-RU" kern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деятельность молодого учителя в разных </a:t>
            </a:r>
            <a:endParaRPr lang="ru-RU" kern="18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</a:pPr>
            <a:r>
              <a:rPr lang="ru-RU" kern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аспектах </a:t>
            </a:r>
            <a:r>
              <a:rPr lang="ru-RU" kern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его деятельности. 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7341" y="1934333"/>
            <a:ext cx="3879587" cy="174884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3F5378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Google Shape;303;p20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13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93473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27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Лестница успеха</a:t>
            </a:r>
            <a:endParaRPr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9" name="Google Shape;419;p27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14</a:t>
            </a:fld>
            <a:endParaRPr/>
          </a:p>
        </p:txBody>
      </p:sp>
      <p:sp>
        <p:nvSpPr>
          <p:cNvPr id="421" name="Google Shape;421;p27"/>
          <p:cNvSpPr/>
          <p:nvPr/>
        </p:nvSpPr>
        <p:spPr>
          <a:xfrm flipH="1">
            <a:off x="3621134" y="3257586"/>
            <a:ext cx="2642770" cy="38879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ru-RU" sz="1200" kern="1200" dirty="0">
                <a:solidFill>
                  <a:prstClr val="black"/>
                </a:solidFill>
                <a:latin typeface="Cambria" panose="02040503050406030204" pitchFamily="18" charset="0"/>
              </a:rPr>
              <a:t>Открыт к инновациям</a:t>
            </a:r>
          </a:p>
        </p:txBody>
      </p:sp>
      <p:grpSp>
        <p:nvGrpSpPr>
          <p:cNvPr id="435" name="Google Shape;435;p27"/>
          <p:cNvGrpSpPr/>
          <p:nvPr/>
        </p:nvGrpSpPr>
        <p:grpSpPr>
          <a:xfrm>
            <a:off x="270943" y="629920"/>
            <a:ext cx="392063" cy="291505"/>
            <a:chOff x="5247525" y="3007275"/>
            <a:chExt cx="517575" cy="384825"/>
          </a:xfrm>
        </p:grpSpPr>
        <p:sp>
          <p:nvSpPr>
            <p:cNvPr id="436" name="Google Shape;436;p27"/>
            <p:cNvSpPr/>
            <p:nvPr/>
          </p:nvSpPr>
          <p:spPr>
            <a:xfrm>
              <a:off x="5247525" y="3007275"/>
              <a:ext cx="348900" cy="348900"/>
            </a:xfrm>
            <a:custGeom>
              <a:avLst/>
              <a:gdLst/>
              <a:ahLst/>
              <a:cxnLst/>
              <a:rect l="l" t="t" r="r" b="b"/>
              <a:pathLst>
                <a:path w="13956" h="13956" fill="none" extrusionOk="0">
                  <a:moveTo>
                    <a:pt x="13323" y="5772"/>
                  </a:moveTo>
                  <a:lnTo>
                    <a:pt x="11861" y="5626"/>
                  </a:lnTo>
                  <a:lnTo>
                    <a:pt x="11861" y="5626"/>
                  </a:lnTo>
                  <a:lnTo>
                    <a:pt x="11788" y="5334"/>
                  </a:lnTo>
                  <a:lnTo>
                    <a:pt x="11667" y="5042"/>
                  </a:lnTo>
                  <a:lnTo>
                    <a:pt x="11545" y="4750"/>
                  </a:lnTo>
                  <a:lnTo>
                    <a:pt x="11399" y="4482"/>
                  </a:lnTo>
                  <a:lnTo>
                    <a:pt x="12300" y="3337"/>
                  </a:lnTo>
                  <a:lnTo>
                    <a:pt x="12300" y="3337"/>
                  </a:lnTo>
                  <a:lnTo>
                    <a:pt x="12373" y="3240"/>
                  </a:lnTo>
                  <a:lnTo>
                    <a:pt x="12422" y="3118"/>
                  </a:lnTo>
                  <a:lnTo>
                    <a:pt x="12446" y="2996"/>
                  </a:lnTo>
                  <a:lnTo>
                    <a:pt x="12446" y="2850"/>
                  </a:lnTo>
                  <a:lnTo>
                    <a:pt x="12422" y="2728"/>
                  </a:lnTo>
                  <a:lnTo>
                    <a:pt x="12397" y="2606"/>
                  </a:lnTo>
                  <a:lnTo>
                    <a:pt x="12324" y="2485"/>
                  </a:lnTo>
                  <a:lnTo>
                    <a:pt x="12251" y="2387"/>
                  </a:lnTo>
                  <a:lnTo>
                    <a:pt x="11569" y="1705"/>
                  </a:lnTo>
                  <a:lnTo>
                    <a:pt x="11569" y="1705"/>
                  </a:lnTo>
                  <a:lnTo>
                    <a:pt x="11472" y="1632"/>
                  </a:lnTo>
                  <a:lnTo>
                    <a:pt x="11350" y="1559"/>
                  </a:lnTo>
                  <a:lnTo>
                    <a:pt x="11228" y="1510"/>
                  </a:lnTo>
                  <a:lnTo>
                    <a:pt x="11106" y="1510"/>
                  </a:lnTo>
                  <a:lnTo>
                    <a:pt x="10960" y="1510"/>
                  </a:lnTo>
                  <a:lnTo>
                    <a:pt x="10838" y="1535"/>
                  </a:lnTo>
                  <a:lnTo>
                    <a:pt x="10717" y="1583"/>
                  </a:lnTo>
                  <a:lnTo>
                    <a:pt x="10619" y="1656"/>
                  </a:lnTo>
                  <a:lnTo>
                    <a:pt x="9475" y="2558"/>
                  </a:lnTo>
                  <a:lnTo>
                    <a:pt x="9475" y="2558"/>
                  </a:lnTo>
                  <a:lnTo>
                    <a:pt x="9207" y="2411"/>
                  </a:lnTo>
                  <a:lnTo>
                    <a:pt x="8914" y="2290"/>
                  </a:lnTo>
                  <a:lnTo>
                    <a:pt x="8622" y="2168"/>
                  </a:lnTo>
                  <a:lnTo>
                    <a:pt x="8330" y="2070"/>
                  </a:lnTo>
                  <a:lnTo>
                    <a:pt x="8159" y="634"/>
                  </a:lnTo>
                  <a:lnTo>
                    <a:pt x="8159" y="634"/>
                  </a:lnTo>
                  <a:lnTo>
                    <a:pt x="8135" y="512"/>
                  </a:lnTo>
                  <a:lnTo>
                    <a:pt x="8086" y="390"/>
                  </a:lnTo>
                  <a:lnTo>
                    <a:pt x="8013" y="293"/>
                  </a:lnTo>
                  <a:lnTo>
                    <a:pt x="7940" y="195"/>
                  </a:lnTo>
                  <a:lnTo>
                    <a:pt x="7818" y="122"/>
                  </a:lnTo>
                  <a:lnTo>
                    <a:pt x="7721" y="49"/>
                  </a:lnTo>
                  <a:lnTo>
                    <a:pt x="7575" y="25"/>
                  </a:lnTo>
                  <a:lnTo>
                    <a:pt x="7453" y="0"/>
                  </a:lnTo>
                  <a:lnTo>
                    <a:pt x="6479" y="0"/>
                  </a:lnTo>
                  <a:lnTo>
                    <a:pt x="6479" y="0"/>
                  </a:lnTo>
                  <a:lnTo>
                    <a:pt x="6357" y="25"/>
                  </a:lnTo>
                  <a:lnTo>
                    <a:pt x="6235" y="49"/>
                  </a:lnTo>
                  <a:lnTo>
                    <a:pt x="6114" y="122"/>
                  </a:lnTo>
                  <a:lnTo>
                    <a:pt x="6016" y="195"/>
                  </a:lnTo>
                  <a:lnTo>
                    <a:pt x="5919" y="293"/>
                  </a:lnTo>
                  <a:lnTo>
                    <a:pt x="5846" y="390"/>
                  </a:lnTo>
                  <a:lnTo>
                    <a:pt x="5797" y="512"/>
                  </a:lnTo>
                  <a:lnTo>
                    <a:pt x="5773" y="634"/>
                  </a:lnTo>
                  <a:lnTo>
                    <a:pt x="5602" y="2070"/>
                  </a:lnTo>
                  <a:lnTo>
                    <a:pt x="5602" y="2070"/>
                  </a:lnTo>
                  <a:lnTo>
                    <a:pt x="5310" y="2168"/>
                  </a:lnTo>
                  <a:lnTo>
                    <a:pt x="5018" y="2290"/>
                  </a:lnTo>
                  <a:lnTo>
                    <a:pt x="4750" y="2411"/>
                  </a:lnTo>
                  <a:lnTo>
                    <a:pt x="4482" y="2558"/>
                  </a:lnTo>
                  <a:lnTo>
                    <a:pt x="3337" y="1656"/>
                  </a:lnTo>
                  <a:lnTo>
                    <a:pt x="3337" y="1656"/>
                  </a:lnTo>
                  <a:lnTo>
                    <a:pt x="3215" y="1583"/>
                  </a:lnTo>
                  <a:lnTo>
                    <a:pt x="3094" y="1535"/>
                  </a:lnTo>
                  <a:lnTo>
                    <a:pt x="2972" y="1510"/>
                  </a:lnTo>
                  <a:lnTo>
                    <a:pt x="2850" y="1510"/>
                  </a:lnTo>
                  <a:lnTo>
                    <a:pt x="2728" y="1510"/>
                  </a:lnTo>
                  <a:lnTo>
                    <a:pt x="2582" y="1559"/>
                  </a:lnTo>
                  <a:lnTo>
                    <a:pt x="2485" y="1632"/>
                  </a:lnTo>
                  <a:lnTo>
                    <a:pt x="2387" y="1705"/>
                  </a:lnTo>
                  <a:lnTo>
                    <a:pt x="1705" y="2387"/>
                  </a:lnTo>
                  <a:lnTo>
                    <a:pt x="1705" y="2387"/>
                  </a:lnTo>
                  <a:lnTo>
                    <a:pt x="1608" y="2485"/>
                  </a:lnTo>
                  <a:lnTo>
                    <a:pt x="1559" y="2606"/>
                  </a:lnTo>
                  <a:lnTo>
                    <a:pt x="1511" y="2728"/>
                  </a:lnTo>
                  <a:lnTo>
                    <a:pt x="1486" y="2850"/>
                  </a:lnTo>
                  <a:lnTo>
                    <a:pt x="1486" y="2996"/>
                  </a:lnTo>
                  <a:lnTo>
                    <a:pt x="1511" y="3118"/>
                  </a:lnTo>
                  <a:lnTo>
                    <a:pt x="1559" y="3240"/>
                  </a:lnTo>
                  <a:lnTo>
                    <a:pt x="1632" y="3337"/>
                  </a:lnTo>
                  <a:lnTo>
                    <a:pt x="2533" y="4482"/>
                  </a:lnTo>
                  <a:lnTo>
                    <a:pt x="2533" y="4482"/>
                  </a:lnTo>
                  <a:lnTo>
                    <a:pt x="2387" y="4750"/>
                  </a:lnTo>
                  <a:lnTo>
                    <a:pt x="2266" y="5042"/>
                  </a:lnTo>
                  <a:lnTo>
                    <a:pt x="2168" y="5334"/>
                  </a:lnTo>
                  <a:lnTo>
                    <a:pt x="2071" y="5626"/>
                  </a:lnTo>
                  <a:lnTo>
                    <a:pt x="634" y="5772"/>
                  </a:lnTo>
                  <a:lnTo>
                    <a:pt x="634" y="5772"/>
                  </a:lnTo>
                  <a:lnTo>
                    <a:pt x="512" y="5821"/>
                  </a:lnTo>
                  <a:lnTo>
                    <a:pt x="390" y="5870"/>
                  </a:lnTo>
                  <a:lnTo>
                    <a:pt x="268" y="5943"/>
                  </a:lnTo>
                  <a:lnTo>
                    <a:pt x="171" y="6016"/>
                  </a:lnTo>
                  <a:lnTo>
                    <a:pt x="98" y="6138"/>
                  </a:lnTo>
                  <a:lnTo>
                    <a:pt x="49" y="6235"/>
                  </a:lnTo>
                  <a:lnTo>
                    <a:pt x="1" y="6381"/>
                  </a:lnTo>
                  <a:lnTo>
                    <a:pt x="1" y="6503"/>
                  </a:lnTo>
                  <a:lnTo>
                    <a:pt x="1" y="7453"/>
                  </a:lnTo>
                  <a:lnTo>
                    <a:pt x="1" y="7453"/>
                  </a:lnTo>
                  <a:lnTo>
                    <a:pt x="1" y="7599"/>
                  </a:lnTo>
                  <a:lnTo>
                    <a:pt x="49" y="7721"/>
                  </a:lnTo>
                  <a:lnTo>
                    <a:pt x="98" y="7843"/>
                  </a:lnTo>
                  <a:lnTo>
                    <a:pt x="171" y="7940"/>
                  </a:lnTo>
                  <a:lnTo>
                    <a:pt x="268" y="8037"/>
                  </a:lnTo>
                  <a:lnTo>
                    <a:pt x="390" y="8111"/>
                  </a:lnTo>
                  <a:lnTo>
                    <a:pt x="512" y="8159"/>
                  </a:lnTo>
                  <a:lnTo>
                    <a:pt x="634" y="8184"/>
                  </a:lnTo>
                  <a:lnTo>
                    <a:pt x="2071" y="8354"/>
                  </a:lnTo>
                  <a:lnTo>
                    <a:pt x="2071" y="8354"/>
                  </a:lnTo>
                  <a:lnTo>
                    <a:pt x="2168" y="8646"/>
                  </a:lnTo>
                  <a:lnTo>
                    <a:pt x="2266" y="8914"/>
                  </a:lnTo>
                  <a:lnTo>
                    <a:pt x="2387" y="9206"/>
                  </a:lnTo>
                  <a:lnTo>
                    <a:pt x="2533" y="9474"/>
                  </a:lnTo>
                  <a:lnTo>
                    <a:pt x="1632" y="10619"/>
                  </a:lnTo>
                  <a:lnTo>
                    <a:pt x="1632" y="10619"/>
                  </a:lnTo>
                  <a:lnTo>
                    <a:pt x="1559" y="10741"/>
                  </a:lnTo>
                  <a:lnTo>
                    <a:pt x="1511" y="10863"/>
                  </a:lnTo>
                  <a:lnTo>
                    <a:pt x="1486" y="10984"/>
                  </a:lnTo>
                  <a:lnTo>
                    <a:pt x="1486" y="11106"/>
                  </a:lnTo>
                  <a:lnTo>
                    <a:pt x="1511" y="11228"/>
                  </a:lnTo>
                  <a:lnTo>
                    <a:pt x="1559" y="11350"/>
                  </a:lnTo>
                  <a:lnTo>
                    <a:pt x="1608" y="11472"/>
                  </a:lnTo>
                  <a:lnTo>
                    <a:pt x="1705" y="11569"/>
                  </a:lnTo>
                  <a:lnTo>
                    <a:pt x="2387" y="12251"/>
                  </a:lnTo>
                  <a:lnTo>
                    <a:pt x="2387" y="12251"/>
                  </a:lnTo>
                  <a:lnTo>
                    <a:pt x="2485" y="12348"/>
                  </a:lnTo>
                  <a:lnTo>
                    <a:pt x="2582" y="12397"/>
                  </a:lnTo>
                  <a:lnTo>
                    <a:pt x="2728" y="12446"/>
                  </a:lnTo>
                  <a:lnTo>
                    <a:pt x="2850" y="12470"/>
                  </a:lnTo>
                  <a:lnTo>
                    <a:pt x="2972" y="12470"/>
                  </a:lnTo>
                  <a:lnTo>
                    <a:pt x="3094" y="12421"/>
                  </a:lnTo>
                  <a:lnTo>
                    <a:pt x="3215" y="12373"/>
                  </a:lnTo>
                  <a:lnTo>
                    <a:pt x="3337" y="12324"/>
                  </a:lnTo>
                  <a:lnTo>
                    <a:pt x="4482" y="11423"/>
                  </a:lnTo>
                  <a:lnTo>
                    <a:pt x="4482" y="11423"/>
                  </a:lnTo>
                  <a:lnTo>
                    <a:pt x="4750" y="11545"/>
                  </a:lnTo>
                  <a:lnTo>
                    <a:pt x="5018" y="11691"/>
                  </a:lnTo>
                  <a:lnTo>
                    <a:pt x="5310" y="11788"/>
                  </a:lnTo>
                  <a:lnTo>
                    <a:pt x="5602" y="11886"/>
                  </a:lnTo>
                  <a:lnTo>
                    <a:pt x="5773" y="13322"/>
                  </a:lnTo>
                  <a:lnTo>
                    <a:pt x="5773" y="13322"/>
                  </a:lnTo>
                  <a:lnTo>
                    <a:pt x="5797" y="13444"/>
                  </a:lnTo>
                  <a:lnTo>
                    <a:pt x="5846" y="13566"/>
                  </a:lnTo>
                  <a:lnTo>
                    <a:pt x="5919" y="13688"/>
                  </a:lnTo>
                  <a:lnTo>
                    <a:pt x="6016" y="13785"/>
                  </a:lnTo>
                  <a:lnTo>
                    <a:pt x="6114" y="13858"/>
                  </a:lnTo>
                  <a:lnTo>
                    <a:pt x="6235" y="13907"/>
                  </a:lnTo>
                  <a:lnTo>
                    <a:pt x="6357" y="13956"/>
                  </a:lnTo>
                  <a:lnTo>
                    <a:pt x="6479" y="13956"/>
                  </a:lnTo>
                  <a:lnTo>
                    <a:pt x="7453" y="13956"/>
                  </a:lnTo>
                  <a:lnTo>
                    <a:pt x="7453" y="13956"/>
                  </a:lnTo>
                  <a:lnTo>
                    <a:pt x="7575" y="13956"/>
                  </a:lnTo>
                  <a:lnTo>
                    <a:pt x="7721" y="13907"/>
                  </a:lnTo>
                  <a:lnTo>
                    <a:pt x="7818" y="13858"/>
                  </a:lnTo>
                  <a:lnTo>
                    <a:pt x="7940" y="13785"/>
                  </a:lnTo>
                  <a:lnTo>
                    <a:pt x="8013" y="13688"/>
                  </a:lnTo>
                  <a:lnTo>
                    <a:pt x="8086" y="13566"/>
                  </a:lnTo>
                  <a:lnTo>
                    <a:pt x="8135" y="13444"/>
                  </a:lnTo>
                  <a:lnTo>
                    <a:pt x="8159" y="13322"/>
                  </a:lnTo>
                  <a:lnTo>
                    <a:pt x="8330" y="11886"/>
                  </a:lnTo>
                  <a:lnTo>
                    <a:pt x="8330" y="11886"/>
                  </a:lnTo>
                  <a:lnTo>
                    <a:pt x="8622" y="11788"/>
                  </a:lnTo>
                  <a:lnTo>
                    <a:pt x="8914" y="11691"/>
                  </a:lnTo>
                  <a:lnTo>
                    <a:pt x="9207" y="11545"/>
                  </a:lnTo>
                  <a:lnTo>
                    <a:pt x="9475" y="11423"/>
                  </a:lnTo>
                  <a:lnTo>
                    <a:pt x="10619" y="12324"/>
                  </a:lnTo>
                  <a:lnTo>
                    <a:pt x="10619" y="12324"/>
                  </a:lnTo>
                  <a:lnTo>
                    <a:pt x="10717" y="12373"/>
                  </a:lnTo>
                  <a:lnTo>
                    <a:pt x="10838" y="12421"/>
                  </a:lnTo>
                  <a:lnTo>
                    <a:pt x="10960" y="12470"/>
                  </a:lnTo>
                  <a:lnTo>
                    <a:pt x="11106" y="12470"/>
                  </a:lnTo>
                  <a:lnTo>
                    <a:pt x="11228" y="12446"/>
                  </a:lnTo>
                  <a:lnTo>
                    <a:pt x="11350" y="12397"/>
                  </a:lnTo>
                  <a:lnTo>
                    <a:pt x="11472" y="12348"/>
                  </a:lnTo>
                  <a:lnTo>
                    <a:pt x="11569" y="12251"/>
                  </a:lnTo>
                  <a:lnTo>
                    <a:pt x="12251" y="11569"/>
                  </a:lnTo>
                  <a:lnTo>
                    <a:pt x="12251" y="11569"/>
                  </a:lnTo>
                  <a:lnTo>
                    <a:pt x="12324" y="11472"/>
                  </a:lnTo>
                  <a:lnTo>
                    <a:pt x="12397" y="11350"/>
                  </a:lnTo>
                  <a:lnTo>
                    <a:pt x="12422" y="11228"/>
                  </a:lnTo>
                  <a:lnTo>
                    <a:pt x="12446" y="11106"/>
                  </a:lnTo>
                  <a:lnTo>
                    <a:pt x="12446" y="10984"/>
                  </a:lnTo>
                  <a:lnTo>
                    <a:pt x="12422" y="10863"/>
                  </a:lnTo>
                  <a:lnTo>
                    <a:pt x="12373" y="10741"/>
                  </a:lnTo>
                  <a:lnTo>
                    <a:pt x="12300" y="10619"/>
                  </a:lnTo>
                  <a:lnTo>
                    <a:pt x="11399" y="9474"/>
                  </a:lnTo>
                  <a:lnTo>
                    <a:pt x="11399" y="9474"/>
                  </a:lnTo>
                  <a:lnTo>
                    <a:pt x="11545" y="9206"/>
                  </a:lnTo>
                  <a:lnTo>
                    <a:pt x="11667" y="8914"/>
                  </a:lnTo>
                  <a:lnTo>
                    <a:pt x="11788" y="8646"/>
                  </a:lnTo>
                  <a:lnTo>
                    <a:pt x="11861" y="8354"/>
                  </a:lnTo>
                  <a:lnTo>
                    <a:pt x="13323" y="8184"/>
                  </a:lnTo>
                  <a:lnTo>
                    <a:pt x="13323" y="8184"/>
                  </a:lnTo>
                  <a:lnTo>
                    <a:pt x="13444" y="8159"/>
                  </a:lnTo>
                  <a:lnTo>
                    <a:pt x="13566" y="8111"/>
                  </a:lnTo>
                  <a:lnTo>
                    <a:pt x="13664" y="8037"/>
                  </a:lnTo>
                  <a:lnTo>
                    <a:pt x="13761" y="7940"/>
                  </a:lnTo>
                  <a:lnTo>
                    <a:pt x="13834" y="7843"/>
                  </a:lnTo>
                  <a:lnTo>
                    <a:pt x="13907" y="7721"/>
                  </a:lnTo>
                  <a:lnTo>
                    <a:pt x="13932" y="7599"/>
                  </a:lnTo>
                  <a:lnTo>
                    <a:pt x="13956" y="7453"/>
                  </a:lnTo>
                  <a:lnTo>
                    <a:pt x="13956" y="6503"/>
                  </a:lnTo>
                  <a:lnTo>
                    <a:pt x="13956" y="6503"/>
                  </a:lnTo>
                  <a:lnTo>
                    <a:pt x="13932" y="6381"/>
                  </a:lnTo>
                  <a:lnTo>
                    <a:pt x="13907" y="6235"/>
                  </a:lnTo>
                  <a:lnTo>
                    <a:pt x="13834" y="6138"/>
                  </a:lnTo>
                  <a:lnTo>
                    <a:pt x="13761" y="6016"/>
                  </a:lnTo>
                  <a:lnTo>
                    <a:pt x="13664" y="5943"/>
                  </a:lnTo>
                  <a:lnTo>
                    <a:pt x="13566" y="5870"/>
                  </a:lnTo>
                  <a:lnTo>
                    <a:pt x="13444" y="5821"/>
                  </a:lnTo>
                  <a:lnTo>
                    <a:pt x="13323" y="5772"/>
                  </a:lnTo>
                  <a:lnTo>
                    <a:pt x="13323" y="5772"/>
                  </a:lnTo>
                  <a:close/>
                  <a:moveTo>
                    <a:pt x="8573" y="8598"/>
                  </a:moveTo>
                  <a:lnTo>
                    <a:pt x="8573" y="8598"/>
                  </a:lnTo>
                  <a:lnTo>
                    <a:pt x="8403" y="8744"/>
                  </a:lnTo>
                  <a:lnTo>
                    <a:pt x="8232" y="8890"/>
                  </a:lnTo>
                  <a:lnTo>
                    <a:pt x="8038" y="8987"/>
                  </a:lnTo>
                  <a:lnTo>
                    <a:pt x="7818" y="9085"/>
                  </a:lnTo>
                  <a:lnTo>
                    <a:pt x="7624" y="9158"/>
                  </a:lnTo>
                  <a:lnTo>
                    <a:pt x="7404" y="9206"/>
                  </a:lnTo>
                  <a:lnTo>
                    <a:pt x="7185" y="9231"/>
                  </a:lnTo>
                  <a:lnTo>
                    <a:pt x="6966" y="9255"/>
                  </a:lnTo>
                  <a:lnTo>
                    <a:pt x="6747" y="9231"/>
                  </a:lnTo>
                  <a:lnTo>
                    <a:pt x="6528" y="9206"/>
                  </a:lnTo>
                  <a:lnTo>
                    <a:pt x="6333" y="9158"/>
                  </a:lnTo>
                  <a:lnTo>
                    <a:pt x="6114" y="9085"/>
                  </a:lnTo>
                  <a:lnTo>
                    <a:pt x="5919" y="8987"/>
                  </a:lnTo>
                  <a:lnTo>
                    <a:pt x="5724" y="8890"/>
                  </a:lnTo>
                  <a:lnTo>
                    <a:pt x="5529" y="8744"/>
                  </a:lnTo>
                  <a:lnTo>
                    <a:pt x="5359" y="8598"/>
                  </a:lnTo>
                  <a:lnTo>
                    <a:pt x="5359" y="8598"/>
                  </a:lnTo>
                  <a:lnTo>
                    <a:pt x="5212" y="8427"/>
                  </a:lnTo>
                  <a:lnTo>
                    <a:pt x="5066" y="8232"/>
                  </a:lnTo>
                  <a:lnTo>
                    <a:pt x="4969" y="8037"/>
                  </a:lnTo>
                  <a:lnTo>
                    <a:pt x="4871" y="7843"/>
                  </a:lnTo>
                  <a:lnTo>
                    <a:pt x="4798" y="7623"/>
                  </a:lnTo>
                  <a:lnTo>
                    <a:pt x="4750" y="7404"/>
                  </a:lnTo>
                  <a:lnTo>
                    <a:pt x="4701" y="7209"/>
                  </a:lnTo>
                  <a:lnTo>
                    <a:pt x="4701" y="6990"/>
                  </a:lnTo>
                  <a:lnTo>
                    <a:pt x="4701" y="6771"/>
                  </a:lnTo>
                  <a:lnTo>
                    <a:pt x="4750" y="6552"/>
                  </a:lnTo>
                  <a:lnTo>
                    <a:pt x="4798" y="6333"/>
                  </a:lnTo>
                  <a:lnTo>
                    <a:pt x="4871" y="6138"/>
                  </a:lnTo>
                  <a:lnTo>
                    <a:pt x="4969" y="5919"/>
                  </a:lnTo>
                  <a:lnTo>
                    <a:pt x="5066" y="5724"/>
                  </a:lnTo>
                  <a:lnTo>
                    <a:pt x="5212" y="5553"/>
                  </a:lnTo>
                  <a:lnTo>
                    <a:pt x="5359" y="5383"/>
                  </a:lnTo>
                  <a:lnTo>
                    <a:pt x="5359" y="5383"/>
                  </a:lnTo>
                  <a:lnTo>
                    <a:pt x="5529" y="5212"/>
                  </a:lnTo>
                  <a:lnTo>
                    <a:pt x="5724" y="5091"/>
                  </a:lnTo>
                  <a:lnTo>
                    <a:pt x="5919" y="4969"/>
                  </a:lnTo>
                  <a:lnTo>
                    <a:pt x="6114" y="4871"/>
                  </a:lnTo>
                  <a:lnTo>
                    <a:pt x="6333" y="4798"/>
                  </a:lnTo>
                  <a:lnTo>
                    <a:pt x="6528" y="4750"/>
                  </a:lnTo>
                  <a:lnTo>
                    <a:pt x="6747" y="4725"/>
                  </a:lnTo>
                  <a:lnTo>
                    <a:pt x="6966" y="4701"/>
                  </a:lnTo>
                  <a:lnTo>
                    <a:pt x="7185" y="4725"/>
                  </a:lnTo>
                  <a:lnTo>
                    <a:pt x="7404" y="4750"/>
                  </a:lnTo>
                  <a:lnTo>
                    <a:pt x="7624" y="4798"/>
                  </a:lnTo>
                  <a:lnTo>
                    <a:pt x="7818" y="4871"/>
                  </a:lnTo>
                  <a:lnTo>
                    <a:pt x="8038" y="4969"/>
                  </a:lnTo>
                  <a:lnTo>
                    <a:pt x="8232" y="5091"/>
                  </a:lnTo>
                  <a:lnTo>
                    <a:pt x="8403" y="5212"/>
                  </a:lnTo>
                  <a:lnTo>
                    <a:pt x="8573" y="5383"/>
                  </a:lnTo>
                  <a:lnTo>
                    <a:pt x="8573" y="5383"/>
                  </a:lnTo>
                  <a:lnTo>
                    <a:pt x="8744" y="5553"/>
                  </a:lnTo>
                  <a:lnTo>
                    <a:pt x="8866" y="5724"/>
                  </a:lnTo>
                  <a:lnTo>
                    <a:pt x="8987" y="5919"/>
                  </a:lnTo>
                  <a:lnTo>
                    <a:pt x="9085" y="6138"/>
                  </a:lnTo>
                  <a:lnTo>
                    <a:pt x="9158" y="6333"/>
                  </a:lnTo>
                  <a:lnTo>
                    <a:pt x="9207" y="6552"/>
                  </a:lnTo>
                  <a:lnTo>
                    <a:pt x="9231" y="6771"/>
                  </a:lnTo>
                  <a:lnTo>
                    <a:pt x="9231" y="6990"/>
                  </a:lnTo>
                  <a:lnTo>
                    <a:pt x="9231" y="7209"/>
                  </a:lnTo>
                  <a:lnTo>
                    <a:pt x="9207" y="7404"/>
                  </a:lnTo>
                  <a:lnTo>
                    <a:pt x="9158" y="7623"/>
                  </a:lnTo>
                  <a:lnTo>
                    <a:pt x="9085" y="7843"/>
                  </a:lnTo>
                  <a:lnTo>
                    <a:pt x="8987" y="8037"/>
                  </a:lnTo>
                  <a:lnTo>
                    <a:pt x="8866" y="8232"/>
                  </a:lnTo>
                  <a:lnTo>
                    <a:pt x="8744" y="8427"/>
                  </a:lnTo>
                  <a:lnTo>
                    <a:pt x="8573" y="8598"/>
                  </a:lnTo>
                  <a:lnTo>
                    <a:pt x="8573" y="8598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" name="Google Shape;437;p27"/>
            <p:cNvSpPr/>
            <p:nvPr/>
          </p:nvSpPr>
          <p:spPr>
            <a:xfrm>
              <a:off x="5566575" y="3193575"/>
              <a:ext cx="198525" cy="198525"/>
            </a:xfrm>
            <a:custGeom>
              <a:avLst/>
              <a:gdLst/>
              <a:ahLst/>
              <a:cxnLst/>
              <a:rect l="l" t="t" r="r" b="b"/>
              <a:pathLst>
                <a:path w="7941" h="7941" fill="none" extrusionOk="0">
                  <a:moveTo>
                    <a:pt x="7258" y="2144"/>
                  </a:moveTo>
                  <a:lnTo>
                    <a:pt x="6138" y="2388"/>
                  </a:lnTo>
                  <a:lnTo>
                    <a:pt x="6138" y="2388"/>
                  </a:lnTo>
                  <a:lnTo>
                    <a:pt x="6016" y="2217"/>
                  </a:lnTo>
                  <a:lnTo>
                    <a:pt x="5870" y="2071"/>
                  </a:lnTo>
                  <a:lnTo>
                    <a:pt x="6260" y="975"/>
                  </a:lnTo>
                  <a:lnTo>
                    <a:pt x="6260" y="975"/>
                  </a:lnTo>
                  <a:lnTo>
                    <a:pt x="6284" y="902"/>
                  </a:lnTo>
                  <a:lnTo>
                    <a:pt x="6284" y="829"/>
                  </a:lnTo>
                  <a:lnTo>
                    <a:pt x="6260" y="683"/>
                  </a:lnTo>
                  <a:lnTo>
                    <a:pt x="6162" y="561"/>
                  </a:lnTo>
                  <a:lnTo>
                    <a:pt x="6114" y="488"/>
                  </a:lnTo>
                  <a:lnTo>
                    <a:pt x="6065" y="464"/>
                  </a:lnTo>
                  <a:lnTo>
                    <a:pt x="5553" y="196"/>
                  </a:lnTo>
                  <a:lnTo>
                    <a:pt x="5553" y="196"/>
                  </a:lnTo>
                  <a:lnTo>
                    <a:pt x="5480" y="171"/>
                  </a:lnTo>
                  <a:lnTo>
                    <a:pt x="5407" y="171"/>
                  </a:lnTo>
                  <a:lnTo>
                    <a:pt x="5261" y="171"/>
                  </a:lnTo>
                  <a:lnTo>
                    <a:pt x="5115" y="244"/>
                  </a:lnTo>
                  <a:lnTo>
                    <a:pt x="5066" y="293"/>
                  </a:lnTo>
                  <a:lnTo>
                    <a:pt x="5018" y="342"/>
                  </a:lnTo>
                  <a:lnTo>
                    <a:pt x="4384" y="1316"/>
                  </a:lnTo>
                  <a:lnTo>
                    <a:pt x="4384" y="1316"/>
                  </a:lnTo>
                  <a:lnTo>
                    <a:pt x="4165" y="1292"/>
                  </a:lnTo>
                  <a:lnTo>
                    <a:pt x="3970" y="1292"/>
                  </a:lnTo>
                  <a:lnTo>
                    <a:pt x="3483" y="244"/>
                  </a:lnTo>
                  <a:lnTo>
                    <a:pt x="3483" y="244"/>
                  </a:lnTo>
                  <a:lnTo>
                    <a:pt x="3435" y="171"/>
                  </a:lnTo>
                  <a:lnTo>
                    <a:pt x="3386" y="123"/>
                  </a:lnTo>
                  <a:lnTo>
                    <a:pt x="3264" y="50"/>
                  </a:lnTo>
                  <a:lnTo>
                    <a:pt x="3118" y="1"/>
                  </a:lnTo>
                  <a:lnTo>
                    <a:pt x="3045" y="1"/>
                  </a:lnTo>
                  <a:lnTo>
                    <a:pt x="2972" y="25"/>
                  </a:lnTo>
                  <a:lnTo>
                    <a:pt x="2436" y="196"/>
                  </a:lnTo>
                  <a:lnTo>
                    <a:pt x="2436" y="196"/>
                  </a:lnTo>
                  <a:lnTo>
                    <a:pt x="2363" y="220"/>
                  </a:lnTo>
                  <a:lnTo>
                    <a:pt x="2290" y="269"/>
                  </a:lnTo>
                  <a:lnTo>
                    <a:pt x="2192" y="391"/>
                  </a:lnTo>
                  <a:lnTo>
                    <a:pt x="2144" y="537"/>
                  </a:lnTo>
                  <a:lnTo>
                    <a:pt x="2144" y="610"/>
                  </a:lnTo>
                  <a:lnTo>
                    <a:pt x="2144" y="683"/>
                  </a:lnTo>
                  <a:lnTo>
                    <a:pt x="2387" y="1828"/>
                  </a:lnTo>
                  <a:lnTo>
                    <a:pt x="2387" y="1828"/>
                  </a:lnTo>
                  <a:lnTo>
                    <a:pt x="2217" y="1949"/>
                  </a:lnTo>
                  <a:lnTo>
                    <a:pt x="2071" y="2095"/>
                  </a:lnTo>
                  <a:lnTo>
                    <a:pt x="999" y="1681"/>
                  </a:lnTo>
                  <a:lnTo>
                    <a:pt x="999" y="1681"/>
                  </a:lnTo>
                  <a:lnTo>
                    <a:pt x="926" y="1681"/>
                  </a:lnTo>
                  <a:lnTo>
                    <a:pt x="829" y="1657"/>
                  </a:lnTo>
                  <a:lnTo>
                    <a:pt x="682" y="1706"/>
                  </a:lnTo>
                  <a:lnTo>
                    <a:pt x="561" y="1779"/>
                  </a:lnTo>
                  <a:lnTo>
                    <a:pt x="512" y="1828"/>
                  </a:lnTo>
                  <a:lnTo>
                    <a:pt x="463" y="1901"/>
                  </a:lnTo>
                  <a:lnTo>
                    <a:pt x="220" y="2388"/>
                  </a:lnTo>
                  <a:lnTo>
                    <a:pt x="220" y="2388"/>
                  </a:lnTo>
                  <a:lnTo>
                    <a:pt x="195" y="2461"/>
                  </a:lnTo>
                  <a:lnTo>
                    <a:pt x="171" y="2534"/>
                  </a:lnTo>
                  <a:lnTo>
                    <a:pt x="195" y="2704"/>
                  </a:lnTo>
                  <a:lnTo>
                    <a:pt x="244" y="2826"/>
                  </a:lnTo>
                  <a:lnTo>
                    <a:pt x="293" y="2899"/>
                  </a:lnTo>
                  <a:lnTo>
                    <a:pt x="366" y="2948"/>
                  </a:lnTo>
                  <a:lnTo>
                    <a:pt x="1340" y="3581"/>
                  </a:lnTo>
                  <a:lnTo>
                    <a:pt x="1340" y="3581"/>
                  </a:lnTo>
                  <a:lnTo>
                    <a:pt x="1316" y="3776"/>
                  </a:lnTo>
                  <a:lnTo>
                    <a:pt x="1291" y="3995"/>
                  </a:lnTo>
                  <a:lnTo>
                    <a:pt x="244" y="4482"/>
                  </a:lnTo>
                  <a:lnTo>
                    <a:pt x="244" y="4482"/>
                  </a:lnTo>
                  <a:lnTo>
                    <a:pt x="195" y="4507"/>
                  </a:lnTo>
                  <a:lnTo>
                    <a:pt x="122" y="4555"/>
                  </a:lnTo>
                  <a:lnTo>
                    <a:pt x="49" y="4701"/>
                  </a:lnTo>
                  <a:lnTo>
                    <a:pt x="0" y="4848"/>
                  </a:lnTo>
                  <a:lnTo>
                    <a:pt x="25" y="4921"/>
                  </a:lnTo>
                  <a:lnTo>
                    <a:pt x="25" y="4994"/>
                  </a:lnTo>
                  <a:lnTo>
                    <a:pt x="220" y="5530"/>
                  </a:lnTo>
                  <a:lnTo>
                    <a:pt x="220" y="5530"/>
                  </a:lnTo>
                  <a:lnTo>
                    <a:pt x="244" y="5578"/>
                  </a:lnTo>
                  <a:lnTo>
                    <a:pt x="293" y="5651"/>
                  </a:lnTo>
                  <a:lnTo>
                    <a:pt x="390" y="5749"/>
                  </a:lnTo>
                  <a:lnTo>
                    <a:pt x="536" y="5797"/>
                  </a:lnTo>
                  <a:lnTo>
                    <a:pt x="609" y="5797"/>
                  </a:lnTo>
                  <a:lnTo>
                    <a:pt x="682" y="5797"/>
                  </a:lnTo>
                  <a:lnTo>
                    <a:pt x="1827" y="5554"/>
                  </a:lnTo>
                  <a:lnTo>
                    <a:pt x="1827" y="5554"/>
                  </a:lnTo>
                  <a:lnTo>
                    <a:pt x="1949" y="5724"/>
                  </a:lnTo>
                  <a:lnTo>
                    <a:pt x="2095" y="5870"/>
                  </a:lnTo>
                  <a:lnTo>
                    <a:pt x="1705" y="6966"/>
                  </a:lnTo>
                  <a:lnTo>
                    <a:pt x="1705" y="6966"/>
                  </a:lnTo>
                  <a:lnTo>
                    <a:pt x="1681" y="7040"/>
                  </a:lnTo>
                  <a:lnTo>
                    <a:pt x="1681" y="7113"/>
                  </a:lnTo>
                  <a:lnTo>
                    <a:pt x="1705" y="7259"/>
                  </a:lnTo>
                  <a:lnTo>
                    <a:pt x="1778" y="7380"/>
                  </a:lnTo>
                  <a:lnTo>
                    <a:pt x="1851" y="7429"/>
                  </a:lnTo>
                  <a:lnTo>
                    <a:pt x="1900" y="7478"/>
                  </a:lnTo>
                  <a:lnTo>
                    <a:pt x="2412" y="7721"/>
                  </a:lnTo>
                  <a:lnTo>
                    <a:pt x="2412" y="7721"/>
                  </a:lnTo>
                  <a:lnTo>
                    <a:pt x="2485" y="7770"/>
                  </a:lnTo>
                  <a:lnTo>
                    <a:pt x="2558" y="7770"/>
                  </a:lnTo>
                  <a:lnTo>
                    <a:pt x="2704" y="7770"/>
                  </a:lnTo>
                  <a:lnTo>
                    <a:pt x="2850" y="7697"/>
                  </a:lnTo>
                  <a:lnTo>
                    <a:pt x="2899" y="7648"/>
                  </a:lnTo>
                  <a:lnTo>
                    <a:pt x="2947" y="7600"/>
                  </a:lnTo>
                  <a:lnTo>
                    <a:pt x="3581" y="6625"/>
                  </a:lnTo>
                  <a:lnTo>
                    <a:pt x="3581" y="6625"/>
                  </a:lnTo>
                  <a:lnTo>
                    <a:pt x="3800" y="6650"/>
                  </a:lnTo>
                  <a:lnTo>
                    <a:pt x="3995" y="6650"/>
                  </a:lnTo>
                  <a:lnTo>
                    <a:pt x="4482" y="7697"/>
                  </a:lnTo>
                  <a:lnTo>
                    <a:pt x="4482" y="7697"/>
                  </a:lnTo>
                  <a:lnTo>
                    <a:pt x="4531" y="7770"/>
                  </a:lnTo>
                  <a:lnTo>
                    <a:pt x="4579" y="7819"/>
                  </a:lnTo>
                  <a:lnTo>
                    <a:pt x="4701" y="7892"/>
                  </a:lnTo>
                  <a:lnTo>
                    <a:pt x="4847" y="7941"/>
                  </a:lnTo>
                  <a:lnTo>
                    <a:pt x="4920" y="7941"/>
                  </a:lnTo>
                  <a:lnTo>
                    <a:pt x="4993" y="7916"/>
                  </a:lnTo>
                  <a:lnTo>
                    <a:pt x="5529" y="7746"/>
                  </a:lnTo>
                  <a:lnTo>
                    <a:pt x="5529" y="7746"/>
                  </a:lnTo>
                  <a:lnTo>
                    <a:pt x="5602" y="7721"/>
                  </a:lnTo>
                  <a:lnTo>
                    <a:pt x="5651" y="7673"/>
                  </a:lnTo>
                  <a:lnTo>
                    <a:pt x="5748" y="7551"/>
                  </a:lnTo>
                  <a:lnTo>
                    <a:pt x="5821" y="7405"/>
                  </a:lnTo>
                  <a:lnTo>
                    <a:pt x="5821" y="7332"/>
                  </a:lnTo>
                  <a:lnTo>
                    <a:pt x="5821" y="7259"/>
                  </a:lnTo>
                  <a:lnTo>
                    <a:pt x="5578" y="6114"/>
                  </a:lnTo>
                  <a:lnTo>
                    <a:pt x="5578" y="6114"/>
                  </a:lnTo>
                  <a:lnTo>
                    <a:pt x="5724" y="5992"/>
                  </a:lnTo>
                  <a:lnTo>
                    <a:pt x="5894" y="5846"/>
                  </a:lnTo>
                  <a:lnTo>
                    <a:pt x="6966" y="6260"/>
                  </a:lnTo>
                  <a:lnTo>
                    <a:pt x="6966" y="6260"/>
                  </a:lnTo>
                  <a:lnTo>
                    <a:pt x="7039" y="6260"/>
                  </a:lnTo>
                  <a:lnTo>
                    <a:pt x="7112" y="6285"/>
                  </a:lnTo>
                  <a:lnTo>
                    <a:pt x="7258" y="6236"/>
                  </a:lnTo>
                  <a:lnTo>
                    <a:pt x="7404" y="6163"/>
                  </a:lnTo>
                  <a:lnTo>
                    <a:pt x="7453" y="6114"/>
                  </a:lnTo>
                  <a:lnTo>
                    <a:pt x="7502" y="6041"/>
                  </a:lnTo>
                  <a:lnTo>
                    <a:pt x="7745" y="5530"/>
                  </a:lnTo>
                  <a:lnTo>
                    <a:pt x="7745" y="5530"/>
                  </a:lnTo>
                  <a:lnTo>
                    <a:pt x="7770" y="5481"/>
                  </a:lnTo>
                  <a:lnTo>
                    <a:pt x="7794" y="5383"/>
                  </a:lnTo>
                  <a:lnTo>
                    <a:pt x="7770" y="5237"/>
                  </a:lnTo>
                  <a:lnTo>
                    <a:pt x="7697" y="5115"/>
                  </a:lnTo>
                  <a:lnTo>
                    <a:pt x="7648" y="5042"/>
                  </a:lnTo>
                  <a:lnTo>
                    <a:pt x="7599" y="4994"/>
                  </a:lnTo>
                  <a:lnTo>
                    <a:pt x="6625" y="4360"/>
                  </a:lnTo>
                  <a:lnTo>
                    <a:pt x="6625" y="4360"/>
                  </a:lnTo>
                  <a:lnTo>
                    <a:pt x="6649" y="4166"/>
                  </a:lnTo>
                  <a:lnTo>
                    <a:pt x="6649" y="3946"/>
                  </a:lnTo>
                  <a:lnTo>
                    <a:pt x="7697" y="3459"/>
                  </a:lnTo>
                  <a:lnTo>
                    <a:pt x="7697" y="3459"/>
                  </a:lnTo>
                  <a:lnTo>
                    <a:pt x="7770" y="3435"/>
                  </a:lnTo>
                  <a:lnTo>
                    <a:pt x="7843" y="3386"/>
                  </a:lnTo>
                  <a:lnTo>
                    <a:pt x="7916" y="3240"/>
                  </a:lnTo>
                  <a:lnTo>
                    <a:pt x="7940" y="3094"/>
                  </a:lnTo>
                  <a:lnTo>
                    <a:pt x="7940" y="3021"/>
                  </a:lnTo>
                  <a:lnTo>
                    <a:pt x="7940" y="2948"/>
                  </a:lnTo>
                  <a:lnTo>
                    <a:pt x="7745" y="2412"/>
                  </a:lnTo>
                  <a:lnTo>
                    <a:pt x="7745" y="2412"/>
                  </a:lnTo>
                  <a:lnTo>
                    <a:pt x="7721" y="2339"/>
                  </a:lnTo>
                  <a:lnTo>
                    <a:pt x="7672" y="2290"/>
                  </a:lnTo>
                  <a:lnTo>
                    <a:pt x="7551" y="2193"/>
                  </a:lnTo>
                  <a:lnTo>
                    <a:pt x="7429" y="2144"/>
                  </a:lnTo>
                  <a:lnTo>
                    <a:pt x="7356" y="2144"/>
                  </a:lnTo>
                  <a:lnTo>
                    <a:pt x="7258" y="2144"/>
                  </a:lnTo>
                  <a:lnTo>
                    <a:pt x="7258" y="2144"/>
                  </a:lnTo>
                  <a:close/>
                  <a:moveTo>
                    <a:pt x="5480" y="4726"/>
                  </a:moveTo>
                  <a:lnTo>
                    <a:pt x="5480" y="4726"/>
                  </a:lnTo>
                  <a:lnTo>
                    <a:pt x="5383" y="4872"/>
                  </a:lnTo>
                  <a:lnTo>
                    <a:pt x="5286" y="4994"/>
                  </a:lnTo>
                  <a:lnTo>
                    <a:pt x="5188" y="5140"/>
                  </a:lnTo>
                  <a:lnTo>
                    <a:pt x="5066" y="5237"/>
                  </a:lnTo>
                  <a:lnTo>
                    <a:pt x="4945" y="5335"/>
                  </a:lnTo>
                  <a:lnTo>
                    <a:pt x="4798" y="5432"/>
                  </a:lnTo>
                  <a:lnTo>
                    <a:pt x="4652" y="5505"/>
                  </a:lnTo>
                  <a:lnTo>
                    <a:pt x="4506" y="5554"/>
                  </a:lnTo>
                  <a:lnTo>
                    <a:pt x="4360" y="5603"/>
                  </a:lnTo>
                  <a:lnTo>
                    <a:pt x="4190" y="5627"/>
                  </a:lnTo>
                  <a:lnTo>
                    <a:pt x="4043" y="5651"/>
                  </a:lnTo>
                  <a:lnTo>
                    <a:pt x="3873" y="5627"/>
                  </a:lnTo>
                  <a:lnTo>
                    <a:pt x="3702" y="5627"/>
                  </a:lnTo>
                  <a:lnTo>
                    <a:pt x="3556" y="5578"/>
                  </a:lnTo>
                  <a:lnTo>
                    <a:pt x="3386" y="5530"/>
                  </a:lnTo>
                  <a:lnTo>
                    <a:pt x="3240" y="5456"/>
                  </a:lnTo>
                  <a:lnTo>
                    <a:pt x="3240" y="5456"/>
                  </a:lnTo>
                  <a:lnTo>
                    <a:pt x="3094" y="5383"/>
                  </a:lnTo>
                  <a:lnTo>
                    <a:pt x="2947" y="5286"/>
                  </a:lnTo>
                  <a:lnTo>
                    <a:pt x="2826" y="5164"/>
                  </a:lnTo>
                  <a:lnTo>
                    <a:pt x="2704" y="5067"/>
                  </a:lnTo>
                  <a:lnTo>
                    <a:pt x="2606" y="4921"/>
                  </a:lnTo>
                  <a:lnTo>
                    <a:pt x="2533" y="4799"/>
                  </a:lnTo>
                  <a:lnTo>
                    <a:pt x="2460" y="4653"/>
                  </a:lnTo>
                  <a:lnTo>
                    <a:pt x="2387" y="4507"/>
                  </a:lnTo>
                  <a:lnTo>
                    <a:pt x="2363" y="4336"/>
                  </a:lnTo>
                  <a:lnTo>
                    <a:pt x="2314" y="4190"/>
                  </a:lnTo>
                  <a:lnTo>
                    <a:pt x="2314" y="4020"/>
                  </a:lnTo>
                  <a:lnTo>
                    <a:pt x="2314" y="3873"/>
                  </a:lnTo>
                  <a:lnTo>
                    <a:pt x="2339" y="3703"/>
                  </a:lnTo>
                  <a:lnTo>
                    <a:pt x="2363" y="3532"/>
                  </a:lnTo>
                  <a:lnTo>
                    <a:pt x="2412" y="3386"/>
                  </a:lnTo>
                  <a:lnTo>
                    <a:pt x="2485" y="3216"/>
                  </a:lnTo>
                  <a:lnTo>
                    <a:pt x="2485" y="3216"/>
                  </a:lnTo>
                  <a:lnTo>
                    <a:pt x="2582" y="3070"/>
                  </a:lnTo>
                  <a:lnTo>
                    <a:pt x="2680" y="2948"/>
                  </a:lnTo>
                  <a:lnTo>
                    <a:pt x="2777" y="2802"/>
                  </a:lnTo>
                  <a:lnTo>
                    <a:pt x="2899" y="2704"/>
                  </a:lnTo>
                  <a:lnTo>
                    <a:pt x="3020" y="2607"/>
                  </a:lnTo>
                  <a:lnTo>
                    <a:pt x="3167" y="2509"/>
                  </a:lnTo>
                  <a:lnTo>
                    <a:pt x="3313" y="2436"/>
                  </a:lnTo>
                  <a:lnTo>
                    <a:pt x="3459" y="2388"/>
                  </a:lnTo>
                  <a:lnTo>
                    <a:pt x="3605" y="2339"/>
                  </a:lnTo>
                  <a:lnTo>
                    <a:pt x="3775" y="2315"/>
                  </a:lnTo>
                  <a:lnTo>
                    <a:pt x="3922" y="2290"/>
                  </a:lnTo>
                  <a:lnTo>
                    <a:pt x="4092" y="2315"/>
                  </a:lnTo>
                  <a:lnTo>
                    <a:pt x="4263" y="2315"/>
                  </a:lnTo>
                  <a:lnTo>
                    <a:pt x="4409" y="2363"/>
                  </a:lnTo>
                  <a:lnTo>
                    <a:pt x="4579" y="2412"/>
                  </a:lnTo>
                  <a:lnTo>
                    <a:pt x="4725" y="2485"/>
                  </a:lnTo>
                  <a:lnTo>
                    <a:pt x="4725" y="2485"/>
                  </a:lnTo>
                  <a:lnTo>
                    <a:pt x="4871" y="2558"/>
                  </a:lnTo>
                  <a:lnTo>
                    <a:pt x="5018" y="2656"/>
                  </a:lnTo>
                  <a:lnTo>
                    <a:pt x="5139" y="2777"/>
                  </a:lnTo>
                  <a:lnTo>
                    <a:pt x="5261" y="2875"/>
                  </a:lnTo>
                  <a:lnTo>
                    <a:pt x="5359" y="3021"/>
                  </a:lnTo>
                  <a:lnTo>
                    <a:pt x="5432" y="3143"/>
                  </a:lnTo>
                  <a:lnTo>
                    <a:pt x="5505" y="3289"/>
                  </a:lnTo>
                  <a:lnTo>
                    <a:pt x="5578" y="3435"/>
                  </a:lnTo>
                  <a:lnTo>
                    <a:pt x="5602" y="3605"/>
                  </a:lnTo>
                  <a:lnTo>
                    <a:pt x="5626" y="3752"/>
                  </a:lnTo>
                  <a:lnTo>
                    <a:pt x="5651" y="3922"/>
                  </a:lnTo>
                  <a:lnTo>
                    <a:pt x="5651" y="4068"/>
                  </a:lnTo>
                  <a:lnTo>
                    <a:pt x="5626" y="4239"/>
                  </a:lnTo>
                  <a:lnTo>
                    <a:pt x="5602" y="4409"/>
                  </a:lnTo>
                  <a:lnTo>
                    <a:pt x="5553" y="4555"/>
                  </a:lnTo>
                  <a:lnTo>
                    <a:pt x="5480" y="4726"/>
                  </a:lnTo>
                  <a:lnTo>
                    <a:pt x="5480" y="4726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922" y="1918917"/>
            <a:ext cx="2617212" cy="1660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147994" y="3699111"/>
            <a:ext cx="26481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ru-RU" kern="1200" dirty="0" smtClean="0">
                <a:solidFill>
                  <a:prstClr val="black"/>
                </a:solidFill>
                <a:latin typeface="Cambria" panose="02040503050406030204" pitchFamily="18" charset="0"/>
              </a:rPr>
              <a:t>  </a:t>
            </a:r>
            <a:endParaRPr lang="ru-RU" kern="1200" dirty="0">
              <a:solidFill>
                <a:prstClr val="black"/>
              </a:solidFill>
              <a:latin typeface="Cambria" panose="02040503050406030204" pitchFamily="18" charset="0"/>
            </a:endParaRPr>
          </a:p>
        </p:txBody>
      </p:sp>
      <p:sp>
        <p:nvSpPr>
          <p:cNvPr id="25" name="Google Shape;421;p27"/>
          <p:cNvSpPr/>
          <p:nvPr/>
        </p:nvSpPr>
        <p:spPr>
          <a:xfrm flipH="1">
            <a:off x="4508614" y="2710086"/>
            <a:ext cx="2642770" cy="41038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ru-RU" sz="1200" kern="1200" dirty="0">
                <a:solidFill>
                  <a:prstClr val="black"/>
                </a:solidFill>
                <a:latin typeface="Cambria" panose="02040503050406030204" pitchFamily="18" charset="0"/>
              </a:rPr>
              <a:t>Владеет технологиями проектирования урока, ИКТ</a:t>
            </a:r>
          </a:p>
        </p:txBody>
      </p:sp>
      <p:sp>
        <p:nvSpPr>
          <p:cNvPr id="29" name="Google Shape;421;p27"/>
          <p:cNvSpPr/>
          <p:nvPr/>
        </p:nvSpPr>
        <p:spPr>
          <a:xfrm flipH="1">
            <a:off x="5141245" y="2184721"/>
            <a:ext cx="2642770" cy="38824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ru-RU" sz="1200" kern="1200" dirty="0" smtClean="0">
                <a:solidFill>
                  <a:prstClr val="black"/>
                </a:solidFill>
                <a:latin typeface="Cambria" panose="02040503050406030204" pitchFamily="18" charset="0"/>
              </a:rPr>
              <a:t>                партнер </a:t>
            </a:r>
            <a:r>
              <a:rPr lang="ru-RU" sz="1200" kern="1200" dirty="0">
                <a:solidFill>
                  <a:prstClr val="black"/>
                </a:solidFill>
                <a:latin typeface="Cambria" panose="02040503050406030204" pitchFamily="18" charset="0"/>
              </a:rPr>
              <a:t>для учеников</a:t>
            </a:r>
          </a:p>
        </p:txBody>
      </p:sp>
      <p:sp>
        <p:nvSpPr>
          <p:cNvPr id="32" name="Google Shape;421;p27"/>
          <p:cNvSpPr/>
          <p:nvPr/>
        </p:nvSpPr>
        <p:spPr>
          <a:xfrm flipH="1">
            <a:off x="5829999" y="1609234"/>
            <a:ext cx="2642770" cy="3359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ru-RU" sz="1200" kern="1200" dirty="0" smtClean="0">
                <a:solidFill>
                  <a:prstClr val="black"/>
                </a:solidFill>
                <a:latin typeface="Cambria" panose="02040503050406030204" pitchFamily="18" charset="0"/>
              </a:rPr>
              <a:t>                     любовь </a:t>
            </a:r>
            <a:r>
              <a:rPr lang="ru-RU" sz="1200" kern="1200" dirty="0">
                <a:solidFill>
                  <a:prstClr val="black"/>
                </a:solidFill>
                <a:latin typeface="Cambria" panose="02040503050406030204" pitchFamily="18" charset="0"/>
              </a:rPr>
              <a:t>к детям</a:t>
            </a:r>
          </a:p>
        </p:txBody>
      </p:sp>
      <p:sp>
        <p:nvSpPr>
          <p:cNvPr id="35" name="Google Shape;421;p27"/>
          <p:cNvSpPr/>
          <p:nvPr/>
        </p:nvSpPr>
        <p:spPr>
          <a:xfrm flipH="1">
            <a:off x="6462630" y="1094469"/>
            <a:ext cx="2642770" cy="37764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ru-RU" sz="1200" kern="1200" dirty="0" smtClean="0">
                <a:solidFill>
                  <a:prstClr val="black"/>
                </a:solidFill>
                <a:latin typeface="Cambria" panose="02040503050406030204" pitchFamily="18" charset="0"/>
              </a:rPr>
              <a:t>                     профессионализм</a:t>
            </a:r>
            <a:endParaRPr lang="ru-RU" sz="1200" kern="1200" dirty="0">
              <a:solidFill>
                <a:prstClr val="black"/>
              </a:solidFill>
              <a:latin typeface="Cambria" panose="02040503050406030204" pitchFamily="18" charset="0"/>
            </a:endParaRPr>
          </a:p>
        </p:txBody>
      </p:sp>
      <p:sp>
        <p:nvSpPr>
          <p:cNvPr id="37" name="Google Shape;421;p27"/>
          <p:cNvSpPr/>
          <p:nvPr/>
        </p:nvSpPr>
        <p:spPr>
          <a:xfrm flipH="1">
            <a:off x="2993416" y="3766151"/>
            <a:ext cx="2642770" cy="41579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ru-RU" sz="1200" kern="1200" dirty="0" smtClean="0">
                <a:solidFill>
                  <a:prstClr val="black"/>
                </a:solidFill>
                <a:latin typeface="Cambria" panose="02040503050406030204" pitchFamily="18" charset="0"/>
              </a:rPr>
              <a:t>                  Постоянно </a:t>
            </a:r>
            <a:r>
              <a:rPr lang="ru-RU" sz="1200" kern="1200" dirty="0">
                <a:solidFill>
                  <a:prstClr val="black"/>
                </a:solidFill>
                <a:latin typeface="Cambria" panose="02040503050406030204" pitchFamily="18" charset="0"/>
              </a:rPr>
              <a:t>учится</a:t>
            </a:r>
          </a:p>
        </p:txBody>
      </p:sp>
      <p:sp>
        <p:nvSpPr>
          <p:cNvPr id="38" name="Google Shape;421;p27"/>
          <p:cNvSpPr/>
          <p:nvPr/>
        </p:nvSpPr>
        <p:spPr>
          <a:xfrm flipH="1">
            <a:off x="2416854" y="4395910"/>
            <a:ext cx="2642770" cy="3615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ru-RU" sz="1200" kern="1200" dirty="0">
                <a:solidFill>
                  <a:prstClr val="black"/>
                </a:solidFill>
                <a:latin typeface="Cambria" panose="02040503050406030204" pitchFamily="18" charset="0"/>
              </a:rPr>
              <a:t>Обладает целеустремленностью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8365" y="299269"/>
            <a:ext cx="5258400" cy="766200"/>
          </a:xfrm>
        </p:spPr>
        <p:txBody>
          <a:bodyPr/>
          <a:lstStyle/>
          <a:p>
            <a:r>
              <a:rPr lang="ru-RU" sz="4000" i="1" dirty="0" smtClean="0">
                <a:ln w="0"/>
                <a:solidFill>
                  <a:srgbClr val="FFFF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Наши достижения</a:t>
            </a:r>
            <a:endParaRPr lang="ru-RU" sz="4000" i="1" dirty="0">
              <a:ln w="0"/>
              <a:solidFill>
                <a:srgbClr val="FFFF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15</a:t>
            </a:fld>
            <a:endParaRPr lang="en"/>
          </a:p>
        </p:txBody>
      </p:sp>
      <p:grpSp>
        <p:nvGrpSpPr>
          <p:cNvPr id="9" name="Google Shape;628;p37"/>
          <p:cNvGrpSpPr/>
          <p:nvPr/>
        </p:nvGrpSpPr>
        <p:grpSpPr>
          <a:xfrm>
            <a:off x="391290" y="476010"/>
            <a:ext cx="535550" cy="545915"/>
            <a:chOff x="5290150" y="1636700"/>
            <a:chExt cx="425025" cy="429875"/>
          </a:xfrm>
        </p:grpSpPr>
        <p:sp>
          <p:nvSpPr>
            <p:cNvPr id="10" name="Google Shape;629;p37"/>
            <p:cNvSpPr/>
            <p:nvPr/>
          </p:nvSpPr>
          <p:spPr>
            <a:xfrm>
              <a:off x="5396700" y="1939925"/>
              <a:ext cx="211900" cy="126650"/>
            </a:xfrm>
            <a:custGeom>
              <a:avLst/>
              <a:gdLst/>
              <a:ahLst/>
              <a:cxnLst/>
              <a:rect l="l" t="t" r="r" b="b"/>
              <a:pathLst>
                <a:path w="8476" h="5066" fill="none" extrusionOk="0">
                  <a:moveTo>
                    <a:pt x="3167" y="0"/>
                  </a:moveTo>
                  <a:lnTo>
                    <a:pt x="3167" y="2825"/>
                  </a:lnTo>
                  <a:lnTo>
                    <a:pt x="3167" y="2825"/>
                  </a:lnTo>
                  <a:lnTo>
                    <a:pt x="2606" y="2947"/>
                  </a:lnTo>
                  <a:lnTo>
                    <a:pt x="2071" y="3093"/>
                  </a:lnTo>
                  <a:lnTo>
                    <a:pt x="1584" y="3288"/>
                  </a:lnTo>
                  <a:lnTo>
                    <a:pt x="1145" y="3483"/>
                  </a:lnTo>
                  <a:lnTo>
                    <a:pt x="780" y="3702"/>
                  </a:lnTo>
                  <a:lnTo>
                    <a:pt x="609" y="3848"/>
                  </a:lnTo>
                  <a:lnTo>
                    <a:pt x="463" y="3970"/>
                  </a:lnTo>
                  <a:lnTo>
                    <a:pt x="317" y="4116"/>
                  </a:lnTo>
                  <a:lnTo>
                    <a:pt x="195" y="4262"/>
                  </a:lnTo>
                  <a:lnTo>
                    <a:pt x="74" y="4408"/>
                  </a:lnTo>
                  <a:lnTo>
                    <a:pt x="0" y="4579"/>
                  </a:lnTo>
                  <a:lnTo>
                    <a:pt x="0" y="4579"/>
                  </a:lnTo>
                  <a:lnTo>
                    <a:pt x="171" y="4652"/>
                  </a:lnTo>
                  <a:lnTo>
                    <a:pt x="414" y="4725"/>
                  </a:lnTo>
                  <a:lnTo>
                    <a:pt x="780" y="4822"/>
                  </a:lnTo>
                  <a:lnTo>
                    <a:pt x="1340" y="4895"/>
                  </a:lnTo>
                  <a:lnTo>
                    <a:pt x="2095" y="4993"/>
                  </a:lnTo>
                  <a:lnTo>
                    <a:pt x="3045" y="5042"/>
                  </a:lnTo>
                  <a:lnTo>
                    <a:pt x="4238" y="5066"/>
                  </a:lnTo>
                  <a:lnTo>
                    <a:pt x="4238" y="5066"/>
                  </a:lnTo>
                  <a:lnTo>
                    <a:pt x="5432" y="5042"/>
                  </a:lnTo>
                  <a:lnTo>
                    <a:pt x="6381" y="4993"/>
                  </a:lnTo>
                  <a:lnTo>
                    <a:pt x="7136" y="4895"/>
                  </a:lnTo>
                  <a:lnTo>
                    <a:pt x="7697" y="4822"/>
                  </a:lnTo>
                  <a:lnTo>
                    <a:pt x="8062" y="4725"/>
                  </a:lnTo>
                  <a:lnTo>
                    <a:pt x="8305" y="4652"/>
                  </a:lnTo>
                  <a:lnTo>
                    <a:pt x="8476" y="4579"/>
                  </a:lnTo>
                  <a:lnTo>
                    <a:pt x="8476" y="4579"/>
                  </a:lnTo>
                  <a:lnTo>
                    <a:pt x="8403" y="4408"/>
                  </a:lnTo>
                  <a:lnTo>
                    <a:pt x="8281" y="4262"/>
                  </a:lnTo>
                  <a:lnTo>
                    <a:pt x="8159" y="4116"/>
                  </a:lnTo>
                  <a:lnTo>
                    <a:pt x="8013" y="3970"/>
                  </a:lnTo>
                  <a:lnTo>
                    <a:pt x="7867" y="3848"/>
                  </a:lnTo>
                  <a:lnTo>
                    <a:pt x="7697" y="3702"/>
                  </a:lnTo>
                  <a:lnTo>
                    <a:pt x="7331" y="3483"/>
                  </a:lnTo>
                  <a:lnTo>
                    <a:pt x="6893" y="3288"/>
                  </a:lnTo>
                  <a:lnTo>
                    <a:pt x="6406" y="3093"/>
                  </a:lnTo>
                  <a:lnTo>
                    <a:pt x="5870" y="2947"/>
                  </a:lnTo>
                  <a:lnTo>
                    <a:pt x="5310" y="2825"/>
                  </a:lnTo>
                  <a:lnTo>
                    <a:pt x="5310" y="0"/>
                  </a:lnTo>
                </a:path>
              </a:pathLst>
            </a:custGeom>
            <a:noFill/>
            <a:ln w="12175" cap="rnd" cmpd="sng">
              <a:solidFill>
                <a:srgbClr val="FFFF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630;p37"/>
            <p:cNvSpPr/>
            <p:nvPr/>
          </p:nvSpPr>
          <p:spPr>
            <a:xfrm>
              <a:off x="5290150" y="1636700"/>
              <a:ext cx="425025" cy="294100"/>
            </a:xfrm>
            <a:custGeom>
              <a:avLst/>
              <a:gdLst/>
              <a:ahLst/>
              <a:cxnLst/>
              <a:rect l="l" t="t" r="r" b="b"/>
              <a:pathLst>
                <a:path w="17001" h="11764" fill="none" extrusionOk="0">
                  <a:moveTo>
                    <a:pt x="15928" y="1072"/>
                  </a:moveTo>
                  <a:lnTo>
                    <a:pt x="13785" y="1072"/>
                  </a:lnTo>
                  <a:lnTo>
                    <a:pt x="13785" y="1072"/>
                  </a:lnTo>
                  <a:lnTo>
                    <a:pt x="13810" y="487"/>
                  </a:lnTo>
                  <a:lnTo>
                    <a:pt x="13810" y="487"/>
                  </a:lnTo>
                  <a:lnTo>
                    <a:pt x="13785" y="390"/>
                  </a:lnTo>
                  <a:lnTo>
                    <a:pt x="13761" y="293"/>
                  </a:lnTo>
                  <a:lnTo>
                    <a:pt x="13688" y="220"/>
                  </a:lnTo>
                  <a:lnTo>
                    <a:pt x="13639" y="146"/>
                  </a:lnTo>
                  <a:lnTo>
                    <a:pt x="13566" y="98"/>
                  </a:lnTo>
                  <a:lnTo>
                    <a:pt x="13469" y="49"/>
                  </a:lnTo>
                  <a:lnTo>
                    <a:pt x="13371" y="25"/>
                  </a:lnTo>
                  <a:lnTo>
                    <a:pt x="13274" y="0"/>
                  </a:lnTo>
                  <a:lnTo>
                    <a:pt x="8500" y="0"/>
                  </a:lnTo>
                  <a:lnTo>
                    <a:pt x="3727" y="0"/>
                  </a:lnTo>
                  <a:lnTo>
                    <a:pt x="3727" y="0"/>
                  </a:lnTo>
                  <a:lnTo>
                    <a:pt x="3629" y="25"/>
                  </a:lnTo>
                  <a:lnTo>
                    <a:pt x="3532" y="49"/>
                  </a:lnTo>
                  <a:lnTo>
                    <a:pt x="3434" y="98"/>
                  </a:lnTo>
                  <a:lnTo>
                    <a:pt x="3361" y="146"/>
                  </a:lnTo>
                  <a:lnTo>
                    <a:pt x="3313" y="220"/>
                  </a:lnTo>
                  <a:lnTo>
                    <a:pt x="3240" y="293"/>
                  </a:lnTo>
                  <a:lnTo>
                    <a:pt x="3215" y="390"/>
                  </a:lnTo>
                  <a:lnTo>
                    <a:pt x="3191" y="487"/>
                  </a:lnTo>
                  <a:lnTo>
                    <a:pt x="3191" y="487"/>
                  </a:lnTo>
                  <a:lnTo>
                    <a:pt x="3215" y="1072"/>
                  </a:lnTo>
                  <a:lnTo>
                    <a:pt x="1072" y="1072"/>
                  </a:lnTo>
                  <a:lnTo>
                    <a:pt x="1072" y="1072"/>
                  </a:lnTo>
                  <a:lnTo>
                    <a:pt x="853" y="1096"/>
                  </a:lnTo>
                  <a:lnTo>
                    <a:pt x="658" y="1145"/>
                  </a:lnTo>
                  <a:lnTo>
                    <a:pt x="487" y="1242"/>
                  </a:lnTo>
                  <a:lnTo>
                    <a:pt x="317" y="1389"/>
                  </a:lnTo>
                  <a:lnTo>
                    <a:pt x="195" y="1535"/>
                  </a:lnTo>
                  <a:lnTo>
                    <a:pt x="98" y="1730"/>
                  </a:lnTo>
                  <a:lnTo>
                    <a:pt x="25" y="1924"/>
                  </a:lnTo>
                  <a:lnTo>
                    <a:pt x="0" y="2144"/>
                  </a:lnTo>
                  <a:lnTo>
                    <a:pt x="0" y="2144"/>
                  </a:lnTo>
                  <a:lnTo>
                    <a:pt x="25" y="2606"/>
                  </a:lnTo>
                  <a:lnTo>
                    <a:pt x="49" y="3069"/>
                  </a:lnTo>
                  <a:lnTo>
                    <a:pt x="98" y="3507"/>
                  </a:lnTo>
                  <a:lnTo>
                    <a:pt x="171" y="3946"/>
                  </a:lnTo>
                  <a:lnTo>
                    <a:pt x="268" y="4336"/>
                  </a:lnTo>
                  <a:lnTo>
                    <a:pt x="366" y="4725"/>
                  </a:lnTo>
                  <a:lnTo>
                    <a:pt x="487" y="5115"/>
                  </a:lnTo>
                  <a:lnTo>
                    <a:pt x="634" y="5480"/>
                  </a:lnTo>
                  <a:lnTo>
                    <a:pt x="780" y="5821"/>
                  </a:lnTo>
                  <a:lnTo>
                    <a:pt x="926" y="6138"/>
                  </a:lnTo>
                  <a:lnTo>
                    <a:pt x="1096" y="6454"/>
                  </a:lnTo>
                  <a:lnTo>
                    <a:pt x="1291" y="6747"/>
                  </a:lnTo>
                  <a:lnTo>
                    <a:pt x="1462" y="7039"/>
                  </a:lnTo>
                  <a:lnTo>
                    <a:pt x="1656" y="7307"/>
                  </a:lnTo>
                  <a:lnTo>
                    <a:pt x="2071" y="7794"/>
                  </a:lnTo>
                  <a:lnTo>
                    <a:pt x="2509" y="8232"/>
                  </a:lnTo>
                  <a:lnTo>
                    <a:pt x="2923" y="8598"/>
                  </a:lnTo>
                  <a:lnTo>
                    <a:pt x="3337" y="8914"/>
                  </a:lnTo>
                  <a:lnTo>
                    <a:pt x="3751" y="9158"/>
                  </a:lnTo>
                  <a:lnTo>
                    <a:pt x="4141" y="9353"/>
                  </a:lnTo>
                  <a:lnTo>
                    <a:pt x="4506" y="9499"/>
                  </a:lnTo>
                  <a:lnTo>
                    <a:pt x="4823" y="9596"/>
                  </a:lnTo>
                  <a:lnTo>
                    <a:pt x="5091" y="9645"/>
                  </a:lnTo>
                  <a:lnTo>
                    <a:pt x="5091" y="9645"/>
                  </a:lnTo>
                  <a:lnTo>
                    <a:pt x="5407" y="10108"/>
                  </a:lnTo>
                  <a:lnTo>
                    <a:pt x="5748" y="10546"/>
                  </a:lnTo>
                  <a:lnTo>
                    <a:pt x="5919" y="10717"/>
                  </a:lnTo>
                  <a:lnTo>
                    <a:pt x="6113" y="10887"/>
                  </a:lnTo>
                  <a:lnTo>
                    <a:pt x="6308" y="11057"/>
                  </a:lnTo>
                  <a:lnTo>
                    <a:pt x="6527" y="11204"/>
                  </a:lnTo>
                  <a:lnTo>
                    <a:pt x="6747" y="11325"/>
                  </a:lnTo>
                  <a:lnTo>
                    <a:pt x="6966" y="11447"/>
                  </a:lnTo>
                  <a:lnTo>
                    <a:pt x="7209" y="11545"/>
                  </a:lnTo>
                  <a:lnTo>
                    <a:pt x="7453" y="11618"/>
                  </a:lnTo>
                  <a:lnTo>
                    <a:pt x="7697" y="11691"/>
                  </a:lnTo>
                  <a:lnTo>
                    <a:pt x="7964" y="11739"/>
                  </a:lnTo>
                  <a:lnTo>
                    <a:pt x="8232" y="11764"/>
                  </a:lnTo>
                  <a:lnTo>
                    <a:pt x="8500" y="11764"/>
                  </a:lnTo>
                  <a:lnTo>
                    <a:pt x="8500" y="11764"/>
                  </a:lnTo>
                  <a:lnTo>
                    <a:pt x="8768" y="11764"/>
                  </a:lnTo>
                  <a:lnTo>
                    <a:pt x="9036" y="11739"/>
                  </a:lnTo>
                  <a:lnTo>
                    <a:pt x="9304" y="11691"/>
                  </a:lnTo>
                  <a:lnTo>
                    <a:pt x="9547" y="11618"/>
                  </a:lnTo>
                  <a:lnTo>
                    <a:pt x="9791" y="11545"/>
                  </a:lnTo>
                  <a:lnTo>
                    <a:pt x="10035" y="11447"/>
                  </a:lnTo>
                  <a:lnTo>
                    <a:pt x="10254" y="11325"/>
                  </a:lnTo>
                  <a:lnTo>
                    <a:pt x="10473" y="11204"/>
                  </a:lnTo>
                  <a:lnTo>
                    <a:pt x="10692" y="11057"/>
                  </a:lnTo>
                  <a:lnTo>
                    <a:pt x="10887" y="10887"/>
                  </a:lnTo>
                  <a:lnTo>
                    <a:pt x="11082" y="10717"/>
                  </a:lnTo>
                  <a:lnTo>
                    <a:pt x="11252" y="10546"/>
                  </a:lnTo>
                  <a:lnTo>
                    <a:pt x="11593" y="10108"/>
                  </a:lnTo>
                  <a:lnTo>
                    <a:pt x="11910" y="9645"/>
                  </a:lnTo>
                  <a:lnTo>
                    <a:pt x="11910" y="9645"/>
                  </a:lnTo>
                  <a:lnTo>
                    <a:pt x="12178" y="9596"/>
                  </a:lnTo>
                  <a:lnTo>
                    <a:pt x="12494" y="9523"/>
                  </a:lnTo>
                  <a:lnTo>
                    <a:pt x="12860" y="9377"/>
                  </a:lnTo>
                  <a:lnTo>
                    <a:pt x="13249" y="9182"/>
                  </a:lnTo>
                  <a:lnTo>
                    <a:pt x="13663" y="8939"/>
                  </a:lnTo>
                  <a:lnTo>
                    <a:pt x="14077" y="8622"/>
                  </a:lnTo>
                  <a:lnTo>
                    <a:pt x="14516" y="8257"/>
                  </a:lnTo>
                  <a:lnTo>
                    <a:pt x="14930" y="7843"/>
                  </a:lnTo>
                  <a:lnTo>
                    <a:pt x="15344" y="7356"/>
                  </a:lnTo>
                  <a:lnTo>
                    <a:pt x="15539" y="7088"/>
                  </a:lnTo>
                  <a:lnTo>
                    <a:pt x="15709" y="6795"/>
                  </a:lnTo>
                  <a:lnTo>
                    <a:pt x="15904" y="6503"/>
                  </a:lnTo>
                  <a:lnTo>
                    <a:pt x="16075" y="6186"/>
                  </a:lnTo>
                  <a:lnTo>
                    <a:pt x="16221" y="5870"/>
                  </a:lnTo>
                  <a:lnTo>
                    <a:pt x="16367" y="5505"/>
                  </a:lnTo>
                  <a:lnTo>
                    <a:pt x="16513" y="5164"/>
                  </a:lnTo>
                  <a:lnTo>
                    <a:pt x="16635" y="4774"/>
                  </a:lnTo>
                  <a:lnTo>
                    <a:pt x="16732" y="4384"/>
                  </a:lnTo>
                  <a:lnTo>
                    <a:pt x="16830" y="3970"/>
                  </a:lnTo>
                  <a:lnTo>
                    <a:pt x="16903" y="3532"/>
                  </a:lnTo>
                  <a:lnTo>
                    <a:pt x="16951" y="3093"/>
                  </a:lnTo>
                  <a:lnTo>
                    <a:pt x="16976" y="2606"/>
                  </a:lnTo>
                  <a:lnTo>
                    <a:pt x="17000" y="2144"/>
                  </a:lnTo>
                  <a:lnTo>
                    <a:pt x="17000" y="2144"/>
                  </a:lnTo>
                  <a:lnTo>
                    <a:pt x="16976" y="1924"/>
                  </a:lnTo>
                  <a:lnTo>
                    <a:pt x="16903" y="1730"/>
                  </a:lnTo>
                  <a:lnTo>
                    <a:pt x="16805" y="1535"/>
                  </a:lnTo>
                  <a:lnTo>
                    <a:pt x="16683" y="1389"/>
                  </a:lnTo>
                  <a:lnTo>
                    <a:pt x="16513" y="1242"/>
                  </a:lnTo>
                  <a:lnTo>
                    <a:pt x="16343" y="1145"/>
                  </a:lnTo>
                  <a:lnTo>
                    <a:pt x="16148" y="1096"/>
                  </a:lnTo>
                  <a:lnTo>
                    <a:pt x="15928" y="1072"/>
                  </a:lnTo>
                  <a:lnTo>
                    <a:pt x="15928" y="1072"/>
                  </a:lnTo>
                  <a:close/>
                  <a:moveTo>
                    <a:pt x="1072" y="2144"/>
                  </a:moveTo>
                  <a:lnTo>
                    <a:pt x="3240" y="2144"/>
                  </a:lnTo>
                  <a:lnTo>
                    <a:pt x="3240" y="2144"/>
                  </a:lnTo>
                  <a:lnTo>
                    <a:pt x="3288" y="3118"/>
                  </a:lnTo>
                  <a:lnTo>
                    <a:pt x="3361" y="4019"/>
                  </a:lnTo>
                  <a:lnTo>
                    <a:pt x="3483" y="4823"/>
                  </a:lnTo>
                  <a:lnTo>
                    <a:pt x="3605" y="5602"/>
                  </a:lnTo>
                  <a:lnTo>
                    <a:pt x="3775" y="6333"/>
                  </a:lnTo>
                  <a:lnTo>
                    <a:pt x="3995" y="7039"/>
                  </a:lnTo>
                  <a:lnTo>
                    <a:pt x="4214" y="7745"/>
                  </a:lnTo>
                  <a:lnTo>
                    <a:pt x="4506" y="8451"/>
                  </a:lnTo>
                  <a:lnTo>
                    <a:pt x="4506" y="8451"/>
                  </a:lnTo>
                  <a:lnTo>
                    <a:pt x="4262" y="8378"/>
                  </a:lnTo>
                  <a:lnTo>
                    <a:pt x="4043" y="8281"/>
                  </a:lnTo>
                  <a:lnTo>
                    <a:pt x="3824" y="8159"/>
                  </a:lnTo>
                  <a:lnTo>
                    <a:pt x="3629" y="8037"/>
                  </a:lnTo>
                  <a:lnTo>
                    <a:pt x="3434" y="7891"/>
                  </a:lnTo>
                  <a:lnTo>
                    <a:pt x="3240" y="7745"/>
                  </a:lnTo>
                  <a:lnTo>
                    <a:pt x="2899" y="7404"/>
                  </a:lnTo>
                  <a:lnTo>
                    <a:pt x="2582" y="7015"/>
                  </a:lnTo>
                  <a:lnTo>
                    <a:pt x="2290" y="6601"/>
                  </a:lnTo>
                  <a:lnTo>
                    <a:pt x="2046" y="6186"/>
                  </a:lnTo>
                  <a:lnTo>
                    <a:pt x="1827" y="5724"/>
                  </a:lnTo>
                  <a:lnTo>
                    <a:pt x="1632" y="5237"/>
                  </a:lnTo>
                  <a:lnTo>
                    <a:pt x="1486" y="4774"/>
                  </a:lnTo>
                  <a:lnTo>
                    <a:pt x="1340" y="4287"/>
                  </a:lnTo>
                  <a:lnTo>
                    <a:pt x="1242" y="3824"/>
                  </a:lnTo>
                  <a:lnTo>
                    <a:pt x="1169" y="3361"/>
                  </a:lnTo>
                  <a:lnTo>
                    <a:pt x="1121" y="2923"/>
                  </a:lnTo>
                  <a:lnTo>
                    <a:pt x="1072" y="2509"/>
                  </a:lnTo>
                  <a:lnTo>
                    <a:pt x="1072" y="2144"/>
                  </a:lnTo>
                  <a:lnTo>
                    <a:pt x="1072" y="2144"/>
                  </a:lnTo>
                  <a:close/>
                  <a:moveTo>
                    <a:pt x="10595" y="4628"/>
                  </a:moveTo>
                  <a:lnTo>
                    <a:pt x="9718" y="5407"/>
                  </a:lnTo>
                  <a:lnTo>
                    <a:pt x="9718" y="5407"/>
                  </a:lnTo>
                  <a:lnTo>
                    <a:pt x="9669" y="5480"/>
                  </a:lnTo>
                  <a:lnTo>
                    <a:pt x="9621" y="5578"/>
                  </a:lnTo>
                  <a:lnTo>
                    <a:pt x="9596" y="5675"/>
                  </a:lnTo>
                  <a:lnTo>
                    <a:pt x="9596" y="5772"/>
                  </a:lnTo>
                  <a:lnTo>
                    <a:pt x="9864" y="6941"/>
                  </a:lnTo>
                  <a:lnTo>
                    <a:pt x="9864" y="6941"/>
                  </a:lnTo>
                  <a:lnTo>
                    <a:pt x="9864" y="7015"/>
                  </a:lnTo>
                  <a:lnTo>
                    <a:pt x="9840" y="7063"/>
                  </a:lnTo>
                  <a:lnTo>
                    <a:pt x="9791" y="7063"/>
                  </a:lnTo>
                  <a:lnTo>
                    <a:pt x="9718" y="7039"/>
                  </a:lnTo>
                  <a:lnTo>
                    <a:pt x="8695" y="6454"/>
                  </a:lnTo>
                  <a:lnTo>
                    <a:pt x="8695" y="6454"/>
                  </a:lnTo>
                  <a:lnTo>
                    <a:pt x="8598" y="6406"/>
                  </a:lnTo>
                  <a:lnTo>
                    <a:pt x="8500" y="6406"/>
                  </a:lnTo>
                  <a:lnTo>
                    <a:pt x="8403" y="6406"/>
                  </a:lnTo>
                  <a:lnTo>
                    <a:pt x="8305" y="6454"/>
                  </a:lnTo>
                  <a:lnTo>
                    <a:pt x="7282" y="7039"/>
                  </a:lnTo>
                  <a:lnTo>
                    <a:pt x="7282" y="7039"/>
                  </a:lnTo>
                  <a:lnTo>
                    <a:pt x="7209" y="7063"/>
                  </a:lnTo>
                  <a:lnTo>
                    <a:pt x="7161" y="7063"/>
                  </a:lnTo>
                  <a:lnTo>
                    <a:pt x="7136" y="7015"/>
                  </a:lnTo>
                  <a:lnTo>
                    <a:pt x="7136" y="6941"/>
                  </a:lnTo>
                  <a:lnTo>
                    <a:pt x="7404" y="5772"/>
                  </a:lnTo>
                  <a:lnTo>
                    <a:pt x="7404" y="5772"/>
                  </a:lnTo>
                  <a:lnTo>
                    <a:pt x="7404" y="5675"/>
                  </a:lnTo>
                  <a:lnTo>
                    <a:pt x="7380" y="5578"/>
                  </a:lnTo>
                  <a:lnTo>
                    <a:pt x="7331" y="5480"/>
                  </a:lnTo>
                  <a:lnTo>
                    <a:pt x="7282" y="5407"/>
                  </a:lnTo>
                  <a:lnTo>
                    <a:pt x="6406" y="4628"/>
                  </a:lnTo>
                  <a:lnTo>
                    <a:pt x="6406" y="4628"/>
                  </a:lnTo>
                  <a:lnTo>
                    <a:pt x="6357" y="4579"/>
                  </a:lnTo>
                  <a:lnTo>
                    <a:pt x="6333" y="4506"/>
                  </a:lnTo>
                  <a:lnTo>
                    <a:pt x="6381" y="4482"/>
                  </a:lnTo>
                  <a:lnTo>
                    <a:pt x="6454" y="4457"/>
                  </a:lnTo>
                  <a:lnTo>
                    <a:pt x="7623" y="4336"/>
                  </a:lnTo>
                  <a:lnTo>
                    <a:pt x="7623" y="4336"/>
                  </a:lnTo>
                  <a:lnTo>
                    <a:pt x="7721" y="4311"/>
                  </a:lnTo>
                  <a:lnTo>
                    <a:pt x="7818" y="4262"/>
                  </a:lnTo>
                  <a:lnTo>
                    <a:pt x="7891" y="4189"/>
                  </a:lnTo>
                  <a:lnTo>
                    <a:pt x="7940" y="4116"/>
                  </a:lnTo>
                  <a:lnTo>
                    <a:pt x="8403" y="3045"/>
                  </a:lnTo>
                  <a:lnTo>
                    <a:pt x="8403" y="3045"/>
                  </a:lnTo>
                  <a:lnTo>
                    <a:pt x="8452" y="2972"/>
                  </a:lnTo>
                  <a:lnTo>
                    <a:pt x="8500" y="2947"/>
                  </a:lnTo>
                  <a:lnTo>
                    <a:pt x="8549" y="2972"/>
                  </a:lnTo>
                  <a:lnTo>
                    <a:pt x="8598" y="3045"/>
                  </a:lnTo>
                  <a:lnTo>
                    <a:pt x="9060" y="4116"/>
                  </a:lnTo>
                  <a:lnTo>
                    <a:pt x="9060" y="4116"/>
                  </a:lnTo>
                  <a:lnTo>
                    <a:pt x="9109" y="4189"/>
                  </a:lnTo>
                  <a:lnTo>
                    <a:pt x="9182" y="4262"/>
                  </a:lnTo>
                  <a:lnTo>
                    <a:pt x="9280" y="4311"/>
                  </a:lnTo>
                  <a:lnTo>
                    <a:pt x="9377" y="4336"/>
                  </a:lnTo>
                  <a:lnTo>
                    <a:pt x="10546" y="4457"/>
                  </a:lnTo>
                  <a:lnTo>
                    <a:pt x="10546" y="4457"/>
                  </a:lnTo>
                  <a:lnTo>
                    <a:pt x="10619" y="4482"/>
                  </a:lnTo>
                  <a:lnTo>
                    <a:pt x="10668" y="4506"/>
                  </a:lnTo>
                  <a:lnTo>
                    <a:pt x="10643" y="4579"/>
                  </a:lnTo>
                  <a:lnTo>
                    <a:pt x="10595" y="4628"/>
                  </a:lnTo>
                  <a:lnTo>
                    <a:pt x="10595" y="4628"/>
                  </a:lnTo>
                  <a:close/>
                  <a:moveTo>
                    <a:pt x="12494" y="8451"/>
                  </a:moveTo>
                  <a:lnTo>
                    <a:pt x="12494" y="8451"/>
                  </a:lnTo>
                  <a:lnTo>
                    <a:pt x="12787" y="7745"/>
                  </a:lnTo>
                  <a:lnTo>
                    <a:pt x="13006" y="7039"/>
                  </a:lnTo>
                  <a:lnTo>
                    <a:pt x="13225" y="6333"/>
                  </a:lnTo>
                  <a:lnTo>
                    <a:pt x="13396" y="5602"/>
                  </a:lnTo>
                  <a:lnTo>
                    <a:pt x="13517" y="4823"/>
                  </a:lnTo>
                  <a:lnTo>
                    <a:pt x="13639" y="4019"/>
                  </a:lnTo>
                  <a:lnTo>
                    <a:pt x="13712" y="3118"/>
                  </a:lnTo>
                  <a:lnTo>
                    <a:pt x="13761" y="2144"/>
                  </a:lnTo>
                  <a:lnTo>
                    <a:pt x="15928" y="2144"/>
                  </a:lnTo>
                  <a:lnTo>
                    <a:pt x="15928" y="2144"/>
                  </a:lnTo>
                  <a:lnTo>
                    <a:pt x="15928" y="2509"/>
                  </a:lnTo>
                  <a:lnTo>
                    <a:pt x="15880" y="2923"/>
                  </a:lnTo>
                  <a:lnTo>
                    <a:pt x="15831" y="3361"/>
                  </a:lnTo>
                  <a:lnTo>
                    <a:pt x="15758" y="3824"/>
                  </a:lnTo>
                  <a:lnTo>
                    <a:pt x="15661" y="4287"/>
                  </a:lnTo>
                  <a:lnTo>
                    <a:pt x="15514" y="4774"/>
                  </a:lnTo>
                  <a:lnTo>
                    <a:pt x="15368" y="5237"/>
                  </a:lnTo>
                  <a:lnTo>
                    <a:pt x="15173" y="5724"/>
                  </a:lnTo>
                  <a:lnTo>
                    <a:pt x="14954" y="6186"/>
                  </a:lnTo>
                  <a:lnTo>
                    <a:pt x="14711" y="6601"/>
                  </a:lnTo>
                  <a:lnTo>
                    <a:pt x="14418" y="7015"/>
                  </a:lnTo>
                  <a:lnTo>
                    <a:pt x="14102" y="7404"/>
                  </a:lnTo>
                  <a:lnTo>
                    <a:pt x="13761" y="7745"/>
                  </a:lnTo>
                  <a:lnTo>
                    <a:pt x="13566" y="7891"/>
                  </a:lnTo>
                  <a:lnTo>
                    <a:pt x="13371" y="8037"/>
                  </a:lnTo>
                  <a:lnTo>
                    <a:pt x="13176" y="8159"/>
                  </a:lnTo>
                  <a:lnTo>
                    <a:pt x="12957" y="8281"/>
                  </a:lnTo>
                  <a:lnTo>
                    <a:pt x="12738" y="8378"/>
                  </a:lnTo>
                  <a:lnTo>
                    <a:pt x="12494" y="8451"/>
                  </a:lnTo>
                  <a:lnTo>
                    <a:pt x="12494" y="8451"/>
                  </a:lnTo>
                  <a:close/>
                </a:path>
              </a:pathLst>
            </a:custGeom>
            <a:noFill/>
            <a:ln w="12175" cap="rnd" cmpd="sng">
              <a:solidFill>
                <a:srgbClr val="FFFF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8" name="Рисунок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8741" y="3108989"/>
            <a:ext cx="1020664" cy="144224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30" y="1522793"/>
            <a:ext cx="1120587" cy="1586196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8088" y="1522793"/>
            <a:ext cx="1110684" cy="1586196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7199" y="1537398"/>
            <a:ext cx="1110775" cy="1571591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294" y="1537398"/>
            <a:ext cx="1112707" cy="1571591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657" y="3133692"/>
            <a:ext cx="1111914" cy="1583739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96" y="3133692"/>
            <a:ext cx="1120587" cy="1583739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7290" y="3108989"/>
            <a:ext cx="1076277" cy="1527511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2260" y="131575"/>
            <a:ext cx="1138307" cy="110158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921" y="2073617"/>
            <a:ext cx="3684083" cy="16607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4A5F86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61549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997" y="419100"/>
            <a:ext cx="6151086" cy="4542959"/>
          </a:xfrm>
          <a:prstGeom prst="rect">
            <a:avLst/>
          </a:prstGeom>
        </p:spPr>
      </p:pic>
      <p:sp>
        <p:nvSpPr>
          <p:cNvPr id="7" name="Google Shape;303;p20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16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53025660"/>
      </p:ext>
    </p:extLst>
  </p:cSld>
  <p:clrMapOvr>
    <a:masterClrMapping/>
  </p:clrMapOvr>
</p:sld>
</file>

<file path=ppt/theme/theme1.xml><?xml version="1.0" encoding="utf-8"?>
<a:theme xmlns:a="http://schemas.openxmlformats.org/drawingml/2006/main" name="Saleri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2721</TotalTime>
  <Words>805</Words>
  <Application>Microsoft Office PowerPoint</Application>
  <PresentationFormat>Экран (16:9)</PresentationFormat>
  <Paragraphs>152</Paragraphs>
  <Slides>16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5" baseType="lpstr">
      <vt:lpstr>Arial</vt:lpstr>
      <vt:lpstr>Times New Roman</vt:lpstr>
      <vt:lpstr>Roboto Condensed Light</vt:lpstr>
      <vt:lpstr>Arvo</vt:lpstr>
      <vt:lpstr>PT Astra Serif</vt:lpstr>
      <vt:lpstr>Roboto Condensed</vt:lpstr>
      <vt:lpstr>Cambria</vt:lpstr>
      <vt:lpstr>Calibri</vt:lpstr>
      <vt:lpstr>Salerio template</vt:lpstr>
      <vt:lpstr>Государственное казенное общеобразовательное учреждение  Республики Дагестан   «Курминская средняя школа - интернат»</vt:lpstr>
      <vt:lpstr>Актуальность, цели и задачи. </vt:lpstr>
      <vt:lpstr>Презентация PowerPoint</vt:lpstr>
      <vt:lpstr>НАСТАВНИК –  учитель математики Абдулгапурова Патимат Абдулхалимовна</vt:lpstr>
      <vt:lpstr>Молодые специалисты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Лестница успеха</vt:lpstr>
      <vt:lpstr>Наши достижения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казенное общеобразовательное учреждение  Республики Дагестан   «Курминская средняя школа - интернат»</dc:title>
  <dc:creator>Мухаммад</dc:creator>
  <cp:lastModifiedBy>Home_PC</cp:lastModifiedBy>
  <cp:revision>77</cp:revision>
  <dcterms:modified xsi:type="dcterms:W3CDTF">2023-10-19T19:23:18Z</dcterms:modified>
</cp:coreProperties>
</file>