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970" autoAdjust="0"/>
  </p:normalViewPr>
  <p:slideViewPr>
    <p:cSldViewPr>
      <p:cViewPr varScale="1">
        <p:scale>
          <a:sx n="69" d="100"/>
          <a:sy n="69" d="100"/>
        </p:scale>
        <p:origin x="-43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B364D-C019-4076-BE4D-CCA334F22059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D0D67-F917-4EEC-B593-4B1DF9C0E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B364D-C019-4076-BE4D-CCA334F22059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D0D67-F917-4EEC-B593-4B1DF9C0E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B364D-C019-4076-BE4D-CCA334F22059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D0D67-F917-4EEC-B593-4B1DF9C0E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B364D-C019-4076-BE4D-CCA334F22059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D0D67-F917-4EEC-B593-4B1DF9C0E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B364D-C019-4076-BE4D-CCA334F22059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D0D67-F917-4EEC-B593-4B1DF9C0E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B364D-C019-4076-BE4D-CCA334F22059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D0D67-F917-4EEC-B593-4B1DF9C0E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B364D-C019-4076-BE4D-CCA334F22059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D0D67-F917-4EEC-B593-4B1DF9C0E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B364D-C019-4076-BE4D-CCA334F22059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D0D67-F917-4EEC-B593-4B1DF9C0E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B364D-C019-4076-BE4D-CCA334F22059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D0D67-F917-4EEC-B593-4B1DF9C0E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B364D-C019-4076-BE4D-CCA334F22059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D0D67-F917-4EEC-B593-4B1DF9C0E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B364D-C019-4076-BE4D-CCA334F22059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D0D67-F917-4EEC-B593-4B1DF9C0E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B364D-C019-4076-BE4D-CCA334F22059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1D0D67-F917-4EEC-B593-4B1DF9C0E25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2000239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Работа с классом и родителями учащихся по профориентации ГКУ РД «ЦОДОУ ЗОЖ»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 flipV="1">
            <a:off x="8643966" y="5929327"/>
            <a:ext cx="142876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1026" name="Picture 2" descr="C:\Users\User\Desktop\фото РМГ\FOT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928802"/>
            <a:ext cx="9074150" cy="492919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 flipV="1">
            <a:off x="8572528" y="6126162"/>
            <a:ext cx="114272" cy="889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2050" name="Picture 2" descr="C:\Users\User\Desktop\фото РМГ\dsc_13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442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Педагоги –координаторы ОО ГКУ РД «ЦОДОУ ЗОЖ»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 flipV="1">
            <a:off x="8641080" y="6126163"/>
            <a:ext cx="45719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3074" name="Picture 2" descr="C:\Users\User\Desktop\фото РМГ\IMG_1762 (1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4422"/>
            <a:ext cx="9064625" cy="564357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Августовское совещание в ЦООП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641080" y="6072206"/>
            <a:ext cx="45719" cy="53957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099" name="Picture 3" descr="C:\Users\User\Desktop\фото РМГ\IMG_7109 - копия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71546"/>
            <a:ext cx="9143999" cy="57864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Семинар по проекту «Билет в будущее»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 flipH="1">
            <a:off x="8686799" y="6072206"/>
            <a:ext cx="45719" cy="53957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5122" name="Picture 2" descr="C:\Users\User\Desktop\фото РМГ\PHOTO-2024-05-16-21-54-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00108"/>
            <a:ext cx="9143999" cy="585789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7161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27 педагогов ОО ГКУ РД «ЦОДОУ ЗОЖ» награждены Почетной грамотой РД за заслуги в развитии </a:t>
            </a:r>
            <a:r>
              <a:rPr lang="ru-RU" sz="2000" b="1" dirty="0" err="1" smtClean="0">
                <a:solidFill>
                  <a:srgbClr val="C00000"/>
                </a:solidFill>
              </a:rPr>
              <a:t>профориентационной</a:t>
            </a:r>
            <a:r>
              <a:rPr lang="ru-RU" sz="2000" b="1" dirty="0" smtClean="0">
                <a:solidFill>
                  <a:srgbClr val="C00000"/>
                </a:solidFill>
              </a:rPr>
              <a:t> деятельности в рамках реализации  проекта «Билет в будущее».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User\Desktop\фото РМГ\PHOTO-2024-05-16-21-55-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22388"/>
            <a:ext cx="9143999" cy="55356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25512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B0F0"/>
                </a:solidFill>
              </a:rPr>
              <a:t>Муниципальный координатор ГКУ РД «ЦОДОУ ЗОЖ»</a:t>
            </a:r>
            <a:endParaRPr lang="ru-RU" b="1" i="1" dirty="0">
              <a:solidFill>
                <a:srgbClr val="00B0F0"/>
              </a:solidFill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14422"/>
            <a:ext cx="9143999" cy="5643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7161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B050"/>
                </a:solidFill>
              </a:rPr>
              <a:t>Конкурс: «Россия – страна возможностей» в рамках реализации проекта «Билет в будущее»</a:t>
            </a:r>
            <a:endParaRPr lang="ru-RU" sz="3200" b="1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 descr="C:\Users\User\Desktop\фото РМГ\WhatsApp Image 2024-05-16 at 11.14.18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71612"/>
            <a:ext cx="9144000" cy="52863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User\Desktop\фото РМГ\WhatsApp Image 2024-05-16 at 11.14.19 (2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995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User\Desktop\фото РМГ\WhatsApp Image 2024-05-16 at 11.12.16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User\Desktop\фото РМГ\PHOTO-2024-02-15-12-06-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3663" y="0"/>
            <a:ext cx="92376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User\Desktop\фото РМГ\PHOTO-2024-02-15-12-05-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37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ГКОУ РД «</a:t>
            </a:r>
            <a:r>
              <a:rPr lang="ru-RU" b="1" dirty="0" err="1" smtClean="0">
                <a:solidFill>
                  <a:srgbClr val="FF0000"/>
                </a:solidFill>
              </a:rPr>
              <a:t>Курминская</a:t>
            </a:r>
            <a:r>
              <a:rPr lang="ru-RU" b="1" dirty="0" smtClean="0">
                <a:solidFill>
                  <a:srgbClr val="FF0000"/>
                </a:solidFill>
              </a:rPr>
              <a:t> СШИ» команда: «Электрики»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User\Desktop\фото РМГ\IMG-20240516-WA009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57299"/>
            <a:ext cx="9358346" cy="550070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ГКОУ РД «СОГ </a:t>
            </a:r>
            <a:r>
              <a:rPr lang="ru-RU" sz="3200" b="1" dirty="0" err="1" smtClean="0">
                <a:solidFill>
                  <a:srgbClr val="00B0F0"/>
                </a:solidFill>
              </a:rPr>
              <a:t>Ахвахского</a:t>
            </a:r>
            <a:r>
              <a:rPr lang="ru-RU" sz="3200" b="1" dirty="0" smtClean="0">
                <a:solidFill>
                  <a:srgbClr val="00B0F0"/>
                </a:solidFill>
              </a:rPr>
              <a:t> района» команда: «Гиды»</a:t>
            </a:r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User\Desktop\фото РМГ\20240215_1430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736"/>
            <a:ext cx="9072593" cy="54292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442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ГКОУ РД «Буденовская ООШ» команда «Бионики»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4422"/>
            <a:ext cx="9144000" cy="5643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B050"/>
                </a:solidFill>
              </a:rPr>
              <a:t>ГКОУ РД «СОШ </a:t>
            </a:r>
            <a:r>
              <a:rPr lang="ru-RU" sz="3600" b="1" dirty="0" err="1" smtClean="0">
                <a:solidFill>
                  <a:srgbClr val="00B050"/>
                </a:solidFill>
              </a:rPr>
              <a:t>Ахвахского</a:t>
            </a:r>
            <a:r>
              <a:rPr lang="ru-RU" sz="3600" b="1" dirty="0" smtClean="0">
                <a:solidFill>
                  <a:srgbClr val="00B050"/>
                </a:solidFill>
              </a:rPr>
              <a:t> района» команда: «</a:t>
            </a:r>
            <a:r>
              <a:rPr lang="ru-RU" sz="3600" b="1" dirty="0" err="1" smtClean="0">
                <a:solidFill>
                  <a:srgbClr val="00B050"/>
                </a:solidFill>
              </a:rPr>
              <a:t>Гипократ</a:t>
            </a:r>
            <a:r>
              <a:rPr lang="ru-RU" sz="3600" b="1" dirty="0" smtClean="0">
                <a:solidFill>
                  <a:srgbClr val="00B050"/>
                </a:solidFill>
              </a:rPr>
              <a:t>»</a:t>
            </a:r>
            <a:endParaRPr lang="ru-RU" sz="3600" b="1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User\Desktop\фото РМГ\IMG-20240516-WA01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85860"/>
            <a:ext cx="9144000" cy="567691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B050"/>
                </a:solidFill>
              </a:rPr>
              <a:t>ГКОУ РД «</a:t>
            </a:r>
            <a:r>
              <a:rPr lang="ru-RU" sz="3200" b="1" dirty="0" err="1" smtClean="0">
                <a:solidFill>
                  <a:srgbClr val="00B050"/>
                </a:solidFill>
              </a:rPr>
              <a:t>Новоборчинская</a:t>
            </a:r>
            <a:r>
              <a:rPr lang="ru-RU" sz="3200" b="1" dirty="0" smtClean="0">
                <a:solidFill>
                  <a:srgbClr val="00B050"/>
                </a:solidFill>
              </a:rPr>
              <a:t> СОШ»  команда: «Оператор медицинских роботов»</a:t>
            </a:r>
            <a:endParaRPr lang="ru-RU" sz="3200" b="1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User\Desktop\фото РМГ\PHOTO-2024-02-15-13-30-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36"/>
            <a:ext cx="9144000" cy="54292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User\Desktop\фото РМГ\WhatsApp Image 2024-05-16 at 11.14.1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User\Desktop\фото РМГ\WhatsApp Image 2024-05-16 at 11.14.1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8586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B0F0"/>
                </a:solidFill>
              </a:rPr>
              <a:t>ГКОУ РД «</a:t>
            </a:r>
            <a:r>
              <a:rPr lang="ru-RU" sz="2800" b="1" dirty="0" err="1" smtClean="0">
                <a:solidFill>
                  <a:srgbClr val="00B0F0"/>
                </a:solidFill>
              </a:rPr>
              <a:t>Кизлярская</a:t>
            </a:r>
            <a:r>
              <a:rPr lang="ru-RU" sz="2800" b="1" dirty="0" smtClean="0">
                <a:solidFill>
                  <a:srgbClr val="00B0F0"/>
                </a:solidFill>
              </a:rPr>
              <a:t> гимназия культура мира» команда: «</a:t>
            </a:r>
            <a:r>
              <a:rPr lang="ru-RU" sz="2800" b="1" dirty="0" err="1" smtClean="0">
                <a:solidFill>
                  <a:srgbClr val="00B0F0"/>
                </a:solidFill>
              </a:rPr>
              <a:t>Айтишники</a:t>
            </a:r>
            <a:r>
              <a:rPr lang="ru-RU" sz="2800" b="1" dirty="0" smtClean="0">
                <a:solidFill>
                  <a:srgbClr val="00B0F0"/>
                </a:solidFill>
              </a:rPr>
              <a:t>»</a:t>
            </a:r>
            <a:endParaRPr lang="ru-RU" sz="2800" b="1" dirty="0">
              <a:solidFill>
                <a:srgbClr val="00B0F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85860"/>
            <a:ext cx="9144000" cy="5572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1506" name="Picture 2" descr="C:\Users\User\Desktop\фото РМГ\WhatsApp Image 2024-05-16 at 11.14.16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428604"/>
            <a:ext cx="8786874" cy="607223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User\Desktop\фото РМГ\PHOTO-2024-05-16-10-29-36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501122" cy="635798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57232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Педагоги –координаторы подготовившие команды на конкурс: «Россия –страна возможностей»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32"/>
            <a:ext cx="9144000" cy="600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B050"/>
                </a:solidFill>
              </a:rPr>
              <a:t>Первая профессия у учащихся ГКОУ РД «</a:t>
            </a:r>
            <a:r>
              <a:rPr lang="ru-RU" sz="2800" b="1" dirty="0" err="1" smtClean="0">
                <a:solidFill>
                  <a:srgbClr val="00B050"/>
                </a:solidFill>
              </a:rPr>
              <a:t>Новоцилитлинская</a:t>
            </a:r>
            <a:r>
              <a:rPr lang="ru-RU" sz="2800" b="1" dirty="0" smtClean="0">
                <a:solidFill>
                  <a:srgbClr val="00B050"/>
                </a:solidFill>
              </a:rPr>
              <a:t> СОШ </a:t>
            </a:r>
            <a:r>
              <a:rPr lang="ru-RU" sz="2800" b="1" dirty="0" err="1" smtClean="0">
                <a:solidFill>
                  <a:srgbClr val="00B050"/>
                </a:solidFill>
              </a:rPr>
              <a:t>Гумбетовского</a:t>
            </a:r>
            <a:r>
              <a:rPr lang="ru-RU" sz="2800" b="1" dirty="0" smtClean="0">
                <a:solidFill>
                  <a:srgbClr val="00B050"/>
                </a:solidFill>
              </a:rPr>
              <a:t> района»</a:t>
            </a:r>
            <a:endParaRPr lang="ru-RU" sz="2800" b="1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C:\Users\User\Desktop\фото РМГ\PHOTO-2025-01-27-22-51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37"/>
            <a:ext cx="9144000" cy="54292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C:\Users\User\Desktop\фото РМГ\IMG_94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C:\Users\User\Desktop\фото РМГ\attachment (6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ГКОУ РД «</a:t>
            </a:r>
            <a:r>
              <a:rPr lang="ru-RU" b="1" dirty="0" err="1" smtClean="0">
                <a:solidFill>
                  <a:srgbClr val="00B050"/>
                </a:solidFill>
              </a:rPr>
              <a:t>Новоданухская</a:t>
            </a:r>
            <a:r>
              <a:rPr lang="ru-RU" b="1" dirty="0" smtClean="0">
                <a:solidFill>
                  <a:srgbClr val="00B050"/>
                </a:solidFill>
              </a:rPr>
              <a:t> СОШ </a:t>
            </a:r>
            <a:r>
              <a:rPr lang="ru-RU" b="1" dirty="0" err="1" smtClean="0">
                <a:solidFill>
                  <a:srgbClr val="00B050"/>
                </a:solidFill>
              </a:rPr>
              <a:t>Гумбетовского</a:t>
            </a:r>
            <a:r>
              <a:rPr lang="ru-RU" b="1" dirty="0" smtClean="0">
                <a:solidFill>
                  <a:srgbClr val="00B050"/>
                </a:solidFill>
              </a:rPr>
              <a:t> района»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28674" name="Object 2"/>
          <p:cNvGraphicFramePr>
            <a:graphicFrameLocks noChangeAspect="1"/>
          </p:cNvGraphicFramePr>
          <p:nvPr/>
        </p:nvGraphicFramePr>
        <p:xfrm>
          <a:off x="1714480" y="3429000"/>
          <a:ext cx="3567113" cy="863600"/>
        </p:xfrm>
        <a:graphic>
          <a:graphicData uri="http://schemas.openxmlformats.org/presentationml/2006/ole">
            <p:oleObj spid="_x0000_s28674" name="Объект упаковщика для оболочки" showAsIcon="1" r:id="rId3" imgW="3566880" imgH="863640" progId="Package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52"/>
            <a:ext cx="9358346" cy="671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540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317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42852"/>
            <a:ext cx="9144000" cy="721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0108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ГКОУ РД «Кировская СОШ </a:t>
            </a:r>
            <a:r>
              <a:rPr lang="ru-RU" sz="3600" b="1" dirty="0" err="1" smtClean="0">
                <a:solidFill>
                  <a:srgbClr val="C00000"/>
                </a:solidFill>
              </a:rPr>
              <a:t>Тляратинского</a:t>
            </a:r>
            <a:r>
              <a:rPr lang="ru-RU" sz="3600" b="1" dirty="0" smtClean="0">
                <a:solidFill>
                  <a:srgbClr val="C00000"/>
                </a:solidFill>
              </a:rPr>
              <a:t> района» 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C:\Users\User\Desktop\PhotoCollage_17449966974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00107"/>
            <a:ext cx="9286908" cy="587376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За 2024-2025 </a:t>
            </a:r>
            <a:r>
              <a:rPr lang="ru-RU" b="1" dirty="0" smtClean="0">
                <a:solidFill>
                  <a:srgbClr val="002060"/>
                </a:solidFill>
              </a:rPr>
              <a:t>учебный год </a:t>
            </a:r>
            <a:r>
              <a:rPr lang="ru-RU" b="1" dirty="0" smtClean="0">
                <a:solidFill>
                  <a:srgbClr val="002060"/>
                </a:solidFill>
              </a:rPr>
              <a:t>учащиеся  </a:t>
            </a:r>
            <a:r>
              <a:rPr lang="ru-RU" b="1" dirty="0" smtClean="0">
                <a:solidFill>
                  <a:srgbClr val="002060"/>
                </a:solidFill>
              </a:rPr>
              <a:t>от 14 лет </a:t>
            </a:r>
            <a:r>
              <a:rPr lang="ru-RU" b="1" dirty="0" smtClean="0">
                <a:solidFill>
                  <a:srgbClr val="002060"/>
                </a:solidFill>
              </a:rPr>
              <a:t> в </a:t>
            </a:r>
            <a:r>
              <a:rPr lang="ru-RU" b="1" dirty="0" smtClean="0">
                <a:solidFill>
                  <a:srgbClr val="002060"/>
                </a:solidFill>
              </a:rPr>
              <a:t>ОО ГКУ РД «ЦОДОУ ЗОЖ» </a:t>
            </a:r>
            <a:r>
              <a:rPr lang="ru-RU" b="1" dirty="0" smtClean="0">
                <a:solidFill>
                  <a:srgbClr val="002060"/>
                </a:solidFill>
              </a:rPr>
              <a:t>получили  </a:t>
            </a:r>
            <a:r>
              <a:rPr lang="ru-RU" b="1" dirty="0" smtClean="0">
                <a:solidFill>
                  <a:srgbClr val="002060"/>
                </a:solidFill>
              </a:rPr>
              <a:t>свидетельства  о профессии рабочего, </a:t>
            </a:r>
            <a:r>
              <a:rPr lang="ru-RU" b="1" dirty="0" smtClean="0">
                <a:solidFill>
                  <a:srgbClr val="002060"/>
                </a:solidFill>
              </a:rPr>
              <a:t>должности  </a:t>
            </a:r>
            <a:r>
              <a:rPr lang="ru-RU" b="1" dirty="0" smtClean="0">
                <a:solidFill>
                  <a:srgbClr val="002060"/>
                </a:solidFill>
              </a:rPr>
              <a:t>служащего класса 1208 </a:t>
            </a:r>
            <a:r>
              <a:rPr lang="ru-RU" b="1" dirty="0" smtClean="0">
                <a:solidFill>
                  <a:srgbClr val="002060"/>
                </a:solidFill>
              </a:rPr>
              <a:t>человек по 14  программам  по  </a:t>
            </a:r>
            <a:r>
              <a:rPr lang="ru-RU" b="1" dirty="0" smtClean="0">
                <a:solidFill>
                  <a:srgbClr val="002060"/>
                </a:solidFill>
              </a:rPr>
              <a:t>Первой </a:t>
            </a:r>
            <a:r>
              <a:rPr lang="ru-RU" b="1" dirty="0" smtClean="0">
                <a:solidFill>
                  <a:srgbClr val="002060"/>
                </a:solidFill>
              </a:rPr>
              <a:t>профессии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528" y="6072206"/>
            <a:ext cx="8229600" cy="53957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867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Статистика 2024 г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641080" y="6072206"/>
            <a:ext cx="45719" cy="53957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68610" name="Picture 2" descr="C:\Users\User\Desktop\PHOTO-2025-04-21-17-43-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70"/>
            <a:ext cx="9144000" cy="592933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238</Words>
  <Application>Microsoft Office PowerPoint</Application>
  <PresentationFormat>Экран (4:3)</PresentationFormat>
  <Paragraphs>19</Paragraphs>
  <Slides>32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4" baseType="lpstr">
      <vt:lpstr>Тема Office</vt:lpstr>
      <vt:lpstr>Объект упаковщика для оболочки</vt:lpstr>
      <vt:lpstr>Работа с классом и родителями учащихся по профориентации ГКУ РД «ЦОДОУ ЗОЖ»</vt:lpstr>
      <vt:lpstr>Слайд 2</vt:lpstr>
      <vt:lpstr>Педагоги –координаторы ОО ГКУ РД «ЦОДОУ ЗОЖ»</vt:lpstr>
      <vt:lpstr>Августовское совещание в ЦООП</vt:lpstr>
      <vt:lpstr>Семинар по проекту «Билет в будущее»</vt:lpstr>
      <vt:lpstr>27 педагогов ОО ГКУ РД «ЦОДОУ ЗОЖ» награждены Почетной грамотой РД за заслуги в развитии профориентационной деятельности в рамках реализации  проекта «Билет в будущее».</vt:lpstr>
      <vt:lpstr>Муниципальный координатор ГКУ РД «ЦОДОУ ЗОЖ»</vt:lpstr>
      <vt:lpstr>Конкурс: «Россия – страна возможностей» в рамках реализации проекта «Билет в будущее»</vt:lpstr>
      <vt:lpstr>Слайд 9</vt:lpstr>
      <vt:lpstr>Слайд 10</vt:lpstr>
      <vt:lpstr>Слайд 11</vt:lpstr>
      <vt:lpstr>Слайд 12</vt:lpstr>
      <vt:lpstr>ГКОУ РД «Курминская СШИ» команда: «Электрики»</vt:lpstr>
      <vt:lpstr>ГКОУ РД «СОГ Ахвахского района» команда: «Гиды»</vt:lpstr>
      <vt:lpstr>ГКОУ РД «Буденовская ООШ» команда «Бионики»</vt:lpstr>
      <vt:lpstr>ГКОУ РД «СОШ Ахвахского района» команда: «Гипократ»</vt:lpstr>
      <vt:lpstr>ГКОУ РД «Новоборчинская СОШ»  команда: «Оператор медицинских роботов»</vt:lpstr>
      <vt:lpstr>Слайд 18</vt:lpstr>
      <vt:lpstr>Слайд 19</vt:lpstr>
      <vt:lpstr>ГКОУ РД «Кизлярская гимназия культура мира» команда: «Айтишники»</vt:lpstr>
      <vt:lpstr>Слайд 21</vt:lpstr>
      <vt:lpstr>Слайд 22</vt:lpstr>
      <vt:lpstr>Педагоги –координаторы подготовившие команды на конкурс: «Россия –страна возможностей»</vt:lpstr>
      <vt:lpstr>Первая профессия у учащихся ГКОУ РД «Новоцилитлинская СОШ Гумбетовского района»</vt:lpstr>
      <vt:lpstr>Слайд 25</vt:lpstr>
      <vt:lpstr>Слайд 26</vt:lpstr>
      <vt:lpstr>ГКОУ РД «Новоданухская СОШ Гумбетовского района»</vt:lpstr>
      <vt:lpstr>Слайд 28</vt:lpstr>
      <vt:lpstr>Слайд 29</vt:lpstr>
      <vt:lpstr>ГКОУ РД «Кировская СОШ Тляратинского района» </vt:lpstr>
      <vt:lpstr>За 2024-2025 учебный год учащиеся  от 14 лет  в ОО ГКУ РД «ЦОДОУ ЗОЖ» получили  свидетельства  о профессии рабочего, должности  служащего класса 1208 человек по 14  программам  по  Первой профессии</vt:lpstr>
      <vt:lpstr>Статистика 2024 г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Работа с классом и родителями учащихся по профориентации</dc:title>
  <dc:creator>КОМПиКО</dc:creator>
  <cp:lastModifiedBy>КОМПиКО</cp:lastModifiedBy>
  <cp:revision>52</cp:revision>
  <dcterms:created xsi:type="dcterms:W3CDTF">2025-04-22T12:22:51Z</dcterms:created>
  <dcterms:modified xsi:type="dcterms:W3CDTF">2025-04-22T14:48:57Z</dcterms:modified>
</cp:coreProperties>
</file>