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8132" autoAdjust="0"/>
    <p:restoredTop sz="94660"/>
  </p:normalViewPr>
  <p:slideViewPr>
    <p:cSldViewPr>
      <p:cViewPr varScale="1">
        <p:scale>
          <a:sx n="99" d="100"/>
          <a:sy n="99" d="100"/>
        </p:scale>
        <p:origin x="-90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B7431-4E72-4AF9-A440-83FA1A9B9120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EC806-84E7-4DAA-8767-74BDC404D1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B7431-4E72-4AF9-A440-83FA1A9B9120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EC806-84E7-4DAA-8767-74BDC404D1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B7431-4E72-4AF9-A440-83FA1A9B9120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EC806-84E7-4DAA-8767-74BDC404D1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B7431-4E72-4AF9-A440-83FA1A9B9120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EC806-84E7-4DAA-8767-74BDC404D1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B7431-4E72-4AF9-A440-83FA1A9B9120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EC806-84E7-4DAA-8767-74BDC404D1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B7431-4E72-4AF9-A440-83FA1A9B9120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EC806-84E7-4DAA-8767-74BDC404D1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B7431-4E72-4AF9-A440-83FA1A9B9120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EC806-84E7-4DAA-8767-74BDC404D1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B7431-4E72-4AF9-A440-83FA1A9B9120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EC806-84E7-4DAA-8767-74BDC404D1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B7431-4E72-4AF9-A440-83FA1A9B9120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D5EC806-84E7-4DAA-8767-74BDC404D1F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B7431-4E72-4AF9-A440-83FA1A9B9120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EC806-84E7-4DAA-8767-74BDC404D1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B7431-4E72-4AF9-A440-83FA1A9B9120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EC806-84E7-4DAA-8767-74BDC404D1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36B7431-4E72-4AF9-A440-83FA1A9B9120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D5EC806-84E7-4DAA-8767-74BDC404D1F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000108"/>
          </a:xfrm>
        </p:spPr>
        <p:txBody>
          <a:bodyPr>
            <a:normAutofit/>
          </a:bodyPr>
          <a:lstStyle/>
          <a:p>
            <a:r>
              <a:rPr lang="ru-RU" sz="3200" dirty="0" err="1" smtClean="0">
                <a:solidFill>
                  <a:srgbClr val="FF0000"/>
                </a:solidFill>
              </a:rPr>
              <a:t>Абдулатипова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err="1" smtClean="0">
                <a:solidFill>
                  <a:srgbClr val="FF0000"/>
                </a:solidFill>
              </a:rPr>
              <a:t>Хадижат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err="1" smtClean="0">
                <a:solidFill>
                  <a:srgbClr val="FF0000"/>
                </a:solidFill>
              </a:rPr>
              <a:t>Пазлодиновна</a:t>
            </a:r>
            <a:r>
              <a:rPr lang="ru-RU" sz="3200" dirty="0" smtClean="0">
                <a:solidFill>
                  <a:srgbClr val="FF0000"/>
                </a:solidFill>
              </a:rPr>
              <a:t> методист математики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H="1" flipV="1">
            <a:off x="7772400" y="5638798"/>
            <a:ext cx="85748" cy="76217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32"/>
            <a:ext cx="9144000" cy="5876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 descr="C:\Users\had3q\Desktop\2016-02-15 19.02.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1785926"/>
            <a:ext cx="2928958" cy="5072074"/>
          </a:xfrm>
          <a:prstGeom prst="rect">
            <a:avLst/>
          </a:prstGeom>
          <a:noFill/>
        </p:spPr>
      </p:pic>
      <p:pic>
        <p:nvPicPr>
          <p:cNvPr id="1028" name="Picture 4" descr="C:\Users\had3q\Desktop\187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58000"/>
            <a:ext cx="9144000" cy="2000288"/>
          </a:xfrm>
          <a:prstGeom prst="rect">
            <a:avLst/>
          </a:prstGeom>
          <a:noFill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-1285916" y="6139748"/>
            <a:ext cx="142876" cy="84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46441" y="6072206"/>
            <a:ext cx="77000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 descr="C:\Users\had3q\Desktop\0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2714620"/>
            <a:ext cx="3143240" cy="250033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6286512" y="2428868"/>
            <a:ext cx="292895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Образование: </a:t>
            </a:r>
            <a:r>
              <a:rPr lang="ru-RU" b="1" dirty="0" smtClean="0">
                <a:solidFill>
                  <a:srgbClr val="002060"/>
                </a:solidFill>
              </a:rPr>
              <a:t>высшее, ДГПУ  ФМФ, 1990 г      </a:t>
            </a:r>
            <a:r>
              <a:rPr lang="ru-RU" dirty="0" smtClean="0">
                <a:solidFill>
                  <a:srgbClr val="C00000"/>
                </a:solidFill>
              </a:rPr>
              <a:t>Специальность: </a:t>
            </a:r>
            <a:r>
              <a:rPr lang="ru-RU" b="1" dirty="0" smtClean="0">
                <a:solidFill>
                  <a:srgbClr val="002060"/>
                </a:solidFill>
              </a:rPr>
              <a:t>учитель математики, физики и информатики    </a:t>
            </a:r>
            <a:r>
              <a:rPr lang="ru-RU" b="1" dirty="0" smtClean="0">
                <a:solidFill>
                  <a:srgbClr val="C00000"/>
                </a:solidFill>
              </a:rPr>
              <a:t>                                                                   </a:t>
            </a:r>
            <a:r>
              <a:rPr lang="ru-RU" dirty="0" smtClean="0">
                <a:solidFill>
                  <a:srgbClr val="C00000"/>
                </a:solidFill>
              </a:rPr>
              <a:t>Стаж работы:  </a:t>
            </a:r>
            <a:r>
              <a:rPr lang="ru-RU" b="1" dirty="0" smtClean="0">
                <a:solidFill>
                  <a:srgbClr val="002060"/>
                </a:solidFill>
              </a:rPr>
              <a:t>29 лет   </a:t>
            </a:r>
            <a:r>
              <a:rPr lang="ru-RU" b="1" dirty="0" smtClean="0">
                <a:solidFill>
                  <a:srgbClr val="C00000"/>
                </a:solidFill>
              </a:rPr>
              <a:t>   </a:t>
            </a:r>
            <a:r>
              <a:rPr lang="ru-RU" dirty="0" smtClean="0">
                <a:solidFill>
                  <a:srgbClr val="C00000"/>
                </a:solidFill>
              </a:rPr>
              <a:t>                                                            Стаж работы в данном учреждении</a:t>
            </a:r>
            <a:r>
              <a:rPr lang="ru-RU" smtClean="0">
                <a:solidFill>
                  <a:srgbClr val="C00000"/>
                </a:solidFill>
              </a:rPr>
              <a:t>: </a:t>
            </a:r>
            <a:r>
              <a:rPr lang="ru-RU" b="1" smtClean="0">
                <a:solidFill>
                  <a:srgbClr val="002060"/>
                </a:solidFill>
              </a:rPr>
              <a:t>25г</a:t>
            </a:r>
            <a:r>
              <a:rPr lang="ru-RU" b="1" dirty="0" smtClean="0">
                <a:solidFill>
                  <a:srgbClr val="C00000"/>
                </a:solidFill>
              </a:rPr>
              <a:t>.                      </a:t>
            </a:r>
            <a:r>
              <a:rPr lang="ru-RU" dirty="0" smtClean="0">
                <a:solidFill>
                  <a:srgbClr val="C00000"/>
                </a:solidFill>
              </a:rPr>
              <a:t>Награды: </a:t>
            </a:r>
            <a:r>
              <a:rPr lang="ru-RU" dirty="0" smtClean="0">
                <a:solidFill>
                  <a:srgbClr val="002060"/>
                </a:solidFill>
              </a:rPr>
              <a:t>значок </a:t>
            </a:r>
            <a:r>
              <a:rPr lang="ru-RU" b="1" dirty="0" smtClean="0">
                <a:solidFill>
                  <a:srgbClr val="002060"/>
                </a:solidFill>
              </a:rPr>
              <a:t>«Отличник образования РД»-2000г,  «Почетный работник общего образования РФ»-2007  г.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103</TotalTime>
  <Words>55</Words>
  <Application>Microsoft Office PowerPoint</Application>
  <PresentationFormat>Экран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Поток</vt:lpstr>
      <vt:lpstr>Абдулатипова Хадижат Пазлодиновна методист математики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Абдулатипова  Хадижат  Пазлодиновнаметодист математики</dc:title>
  <dc:creator>Пользователь Windows</dc:creator>
  <cp:lastModifiedBy>Пользователь Windows</cp:lastModifiedBy>
  <cp:revision>32</cp:revision>
  <dcterms:created xsi:type="dcterms:W3CDTF">2019-08-21T11:45:02Z</dcterms:created>
  <dcterms:modified xsi:type="dcterms:W3CDTF">2019-11-11T13:37:24Z</dcterms:modified>
</cp:coreProperties>
</file>